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8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56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1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45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24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3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70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48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86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9E1B9-42AA-4477-A826-3941ED5609D8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8742-7336-43A8-A9C7-F1C5C2A846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31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omycode.co/checkpoints/cfa776d0-2ef1-4689-b85d-b57acd4a5bf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Workshop :</a:t>
            </a:r>
            <a:r>
              <a:rPr lang="fr-FR" dirty="0">
                <a:hlinkClick r:id="rId2"/>
              </a:rPr>
              <a:t>Web Fundamentals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8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does the web work</a:t>
            </a:r>
            <a:r>
              <a:rPr lang="en-US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web </a:t>
            </a:r>
            <a:r>
              <a:rPr lang="fr-FR" dirty="0" err="1" smtClean="0"/>
              <a:t>operates</a:t>
            </a:r>
            <a:r>
              <a:rPr lang="fr-FR" dirty="0" smtClean="0"/>
              <a:t> on the top of the internet </a:t>
            </a:r>
          </a:p>
          <a:p>
            <a:r>
              <a:rPr lang="en-US" dirty="0"/>
              <a:t>Here are the most important terms to understand if you want to </a:t>
            </a:r>
            <a:r>
              <a:rPr lang="en-US" dirty="0" err="1"/>
              <a:t>grok</a:t>
            </a:r>
            <a:r>
              <a:rPr lang="en-US" dirty="0"/>
              <a:t> the secrets of the World Wide Web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fr-FR" b="1" dirty="0" smtClean="0"/>
              <a:t>URL </a:t>
            </a:r>
            <a:r>
              <a:rPr lang="fr-FR" b="1" dirty="0"/>
              <a:t>- Uniform Resource </a:t>
            </a:r>
            <a:r>
              <a:rPr lang="fr-FR" b="1" dirty="0" smtClean="0"/>
              <a:t>Locator</a:t>
            </a:r>
          </a:p>
          <a:p>
            <a:pPr>
              <a:buFontTx/>
              <a:buChar char="-"/>
            </a:pPr>
            <a:r>
              <a:rPr lang="fr-FR" b="1" dirty="0" err="1" smtClean="0"/>
              <a:t>Protocols</a:t>
            </a:r>
            <a:endParaRPr lang="fr-FR" b="1" dirty="0" smtClean="0"/>
          </a:p>
          <a:p>
            <a:pPr>
              <a:buFontTx/>
              <a:buChar char="-"/>
            </a:pPr>
            <a:r>
              <a:rPr lang="fr-FR" b="1" dirty="0"/>
              <a:t>HTTP - </a:t>
            </a:r>
            <a:r>
              <a:rPr lang="fr-FR" b="1" dirty="0" err="1"/>
              <a:t>Hypertext</a:t>
            </a:r>
            <a:r>
              <a:rPr lang="fr-FR" b="1" dirty="0"/>
              <a:t> Transfer </a:t>
            </a:r>
            <a:r>
              <a:rPr lang="fr-FR" b="1" dirty="0" smtClean="0"/>
              <a:t>Protocol</a:t>
            </a:r>
          </a:p>
          <a:p>
            <a:pPr>
              <a:buFontTx/>
              <a:buChar char="-"/>
            </a:pPr>
            <a:r>
              <a:rPr lang="fr-FR" b="1" dirty="0"/>
              <a:t>IP </a:t>
            </a:r>
            <a:r>
              <a:rPr lang="fr-FR" b="1" dirty="0" err="1"/>
              <a:t>Address</a:t>
            </a:r>
            <a:r>
              <a:rPr lang="fr-FR" b="1" dirty="0"/>
              <a:t> - Internet </a:t>
            </a:r>
            <a:r>
              <a:rPr lang="fr-FR" b="1" dirty="0" smtClean="0"/>
              <a:t>Protocol</a:t>
            </a:r>
          </a:p>
          <a:p>
            <a:pPr>
              <a:buFontTx/>
              <a:buChar char="-"/>
            </a:pPr>
            <a:r>
              <a:rPr lang="fr-FR" b="1" dirty="0"/>
              <a:t>Domain 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75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1003300"/>
            <a:ext cx="10515600" cy="6946900"/>
          </a:xfrm>
        </p:spPr>
        <p:txBody>
          <a:bodyPr>
            <a:normAutofit/>
          </a:bodyPr>
          <a:lstStyle/>
          <a:p>
            <a:r>
              <a:rPr lang="en-US" dirty="0"/>
              <a:t>When you type or click a URL into your browser, a request is sent to your Internet Service Provider.</a:t>
            </a:r>
          </a:p>
          <a:p>
            <a:r>
              <a:rPr lang="en-US" dirty="0"/>
              <a:t>The Internet Service Provider then communicates with DNS (Domain Name System) and checks the IP address for the server that hosts your website.</a:t>
            </a:r>
          </a:p>
          <a:p>
            <a:r>
              <a:rPr lang="en-US" dirty="0"/>
              <a:t>Internet service providers after receiving the IP address of the destination server sends it to your browser.</a:t>
            </a:r>
          </a:p>
          <a:p>
            <a:r>
              <a:rPr lang="en-US" dirty="0"/>
              <a:t>Now, the browser sticks this request into a virtual envelope called packets and wraps it with specific information for your request including the IP address of that server.</a:t>
            </a:r>
          </a:p>
          <a:p>
            <a:r>
              <a:rPr lang="en-US" dirty="0"/>
              <a:t>The IP address of the packet tells that where is the server located.</a:t>
            </a:r>
          </a:p>
          <a:p>
            <a:r>
              <a:rPr lang="en-US" dirty="0"/>
              <a:t>After reaching the packet to the server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2800" y="114300"/>
            <a:ext cx="10515600" cy="7243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server then reads the request and if the web page exists it ready the web page to send by pulling its information from the database.</a:t>
            </a:r>
          </a:p>
          <a:p>
            <a:r>
              <a:rPr lang="en-US" sz="2400" dirty="0" smtClean="0"/>
              <a:t>But there’s a catch too, that web pages made of images and text are too heavy to send in one go.</a:t>
            </a:r>
          </a:p>
          <a:p>
            <a:r>
              <a:rPr lang="en-US" sz="2400" dirty="0" smtClean="0"/>
              <a:t>Likewise, for the internet to work efficiently the heavy page got </a:t>
            </a:r>
            <a:r>
              <a:rPr lang="en-US" sz="2400" dirty="0" err="1" smtClean="0"/>
              <a:t>polarised</a:t>
            </a:r>
            <a:r>
              <a:rPr lang="en-US" sz="2400" dirty="0" smtClean="0"/>
              <a:t> into many tiny packets.</a:t>
            </a:r>
          </a:p>
          <a:p>
            <a:r>
              <a:rPr lang="en-US" sz="2400" dirty="0" smtClean="0"/>
              <a:t>Packets of data each one wraps with all the information needed to rebuild itself on the client-side.</a:t>
            </a:r>
          </a:p>
          <a:p>
            <a:r>
              <a:rPr lang="en-US" sz="2400" dirty="0" smtClean="0"/>
              <a:t>Now, the journey to the destination begins, and it's not a direct one.</a:t>
            </a:r>
            <a:br>
              <a:rPr lang="en-US" sz="2400" dirty="0" smtClean="0"/>
            </a:br>
            <a:r>
              <a:rPr lang="en-US" sz="2400" dirty="0" smtClean="0"/>
              <a:t>It requires hopping from server to server until the webpage gets arrived on the client-side.</a:t>
            </a:r>
          </a:p>
          <a:p>
            <a:r>
              <a:rPr lang="en-US" sz="2400" dirty="0" smtClean="0"/>
              <a:t>Once arrived the browser then converts all the code into human-readable content.</a:t>
            </a:r>
          </a:p>
          <a:p>
            <a:r>
              <a:rPr lang="en-US" sz="2400" dirty="0" smtClean="0"/>
              <a:t>This embarks the end of an epic journey that happens within a fraction of a second along with many trillions and trillions of similar journeys.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448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 </a:t>
            </a:r>
            <a:r>
              <a:rPr lang="en-US" dirty="0"/>
              <a:t>do you need</a:t>
            </a:r>
            <a:r>
              <a:rPr lang="en-US" i="1" dirty="0"/>
              <a:t> to be a web developer?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Foundations</a:t>
            </a:r>
            <a:endParaRPr lang="fr-FR" b="1" dirty="0" smtClean="0"/>
          </a:p>
          <a:p>
            <a:r>
              <a:rPr lang="fr-FR" b="1" dirty="0" err="1"/>
              <a:t>Programming</a:t>
            </a:r>
            <a:r>
              <a:rPr lang="fr-FR" b="1" dirty="0"/>
              <a:t> </a:t>
            </a:r>
            <a:r>
              <a:rPr lang="fr-FR" b="1" dirty="0" err="1" smtClean="0"/>
              <a:t>fundamentals</a:t>
            </a:r>
            <a:endParaRPr lang="fr-FR" b="1" dirty="0" smtClean="0"/>
          </a:p>
          <a:p>
            <a:r>
              <a:rPr lang="fr-FR" b="1" dirty="0"/>
              <a:t>Web </a:t>
            </a:r>
            <a:r>
              <a:rPr lang="fr-FR" b="1" dirty="0" smtClean="0"/>
              <a:t>servers</a:t>
            </a:r>
          </a:p>
          <a:p>
            <a:r>
              <a:rPr lang="fr-FR" b="1" dirty="0" err="1" smtClean="0"/>
              <a:t>Databases</a:t>
            </a:r>
            <a:endParaRPr lang="fr-FR" b="1" dirty="0" smtClean="0"/>
          </a:p>
          <a:p>
            <a:r>
              <a:rPr lang="fr-FR" b="1" dirty="0" smtClean="0"/>
              <a:t>S</a:t>
            </a:r>
            <a:r>
              <a:rPr lang="fr-FR" b="1" dirty="0"/>
              <a:t>erver-</a:t>
            </a:r>
            <a:r>
              <a:rPr lang="fr-FR" b="1" dirty="0" err="1"/>
              <a:t>side</a:t>
            </a:r>
            <a:r>
              <a:rPr lang="fr-FR" b="1" dirty="0"/>
              <a:t> </a:t>
            </a:r>
            <a:r>
              <a:rPr lang="fr-FR" b="1" dirty="0" err="1" smtClean="0"/>
              <a:t>programming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r>
              <a:rPr lang="fr-FR" dirty="0" err="1" smtClean="0"/>
              <a:t>Technical</a:t>
            </a:r>
            <a:r>
              <a:rPr lang="fr-FR" dirty="0" smtClean="0"/>
              <a:t> Web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Skills</a:t>
            </a:r>
            <a:r>
              <a:rPr lang="fr-FR" dirty="0" smtClean="0"/>
              <a:t> : </a:t>
            </a:r>
            <a:r>
              <a:rPr lang="fr-FR" b="1" dirty="0"/>
              <a:t>HTML and </a:t>
            </a:r>
            <a:r>
              <a:rPr lang="fr-FR" b="1" dirty="0" smtClean="0"/>
              <a:t>CSS,</a:t>
            </a:r>
            <a:r>
              <a:rPr lang="fr-FR" b="1" dirty="0"/>
              <a:t> </a:t>
            </a:r>
            <a:r>
              <a:rPr lang="fr-FR" b="1" dirty="0" smtClean="0"/>
              <a:t>JavaScript,</a:t>
            </a:r>
            <a:r>
              <a:rPr lang="fr-FR" b="1" dirty="0"/>
              <a:t>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23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you choose to learn web development?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Are Always Freelance </a:t>
            </a:r>
            <a:r>
              <a:rPr lang="en-US" dirty="0" smtClean="0"/>
              <a:t>Opportunities</a:t>
            </a:r>
          </a:p>
          <a:p>
            <a:pPr fontAlgn="base"/>
            <a:r>
              <a:rPr lang="en-US" dirty="0" smtClean="0"/>
              <a:t>I</a:t>
            </a:r>
            <a:r>
              <a:rPr lang="fr-FR" dirty="0"/>
              <a:t>t’s </a:t>
            </a:r>
            <a:r>
              <a:rPr lang="fr-FR" dirty="0" err="1"/>
              <a:t>Creative</a:t>
            </a:r>
            <a:r>
              <a:rPr lang="fr-FR" dirty="0"/>
              <a:t> and Fun</a:t>
            </a:r>
          </a:p>
          <a:p>
            <a:pPr fontAlgn="base"/>
            <a:r>
              <a:rPr lang="en-US" dirty="0"/>
              <a:t>You Can Work From Anywhere</a:t>
            </a:r>
          </a:p>
          <a:p>
            <a:pPr fontAlgn="base"/>
            <a:r>
              <a:rPr lang="en-US"/>
              <a:t>No Wasted Time in Learning How to Code</a:t>
            </a:r>
          </a:p>
          <a:p>
            <a:pPr fontAlgn="base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6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319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Workshop :Web Fundamentals Project</vt:lpstr>
      <vt:lpstr>How does the web work?</vt:lpstr>
      <vt:lpstr>Présentation PowerPoint</vt:lpstr>
      <vt:lpstr>Présentation PowerPoint</vt:lpstr>
      <vt:lpstr>What do you need to be a web developer? </vt:lpstr>
      <vt:lpstr>Why did you choose to learn web development?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:Web Fundamentals Project</dc:title>
  <dc:creator>Lenovo Ideapad L3</dc:creator>
  <cp:lastModifiedBy>Lenovo Ideapad L3</cp:lastModifiedBy>
  <cp:revision>3</cp:revision>
  <dcterms:created xsi:type="dcterms:W3CDTF">2023-02-13T14:24:44Z</dcterms:created>
  <dcterms:modified xsi:type="dcterms:W3CDTF">2023-02-13T14:41:54Z</dcterms:modified>
</cp:coreProperties>
</file>