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801" r:id="rId5"/>
  </p:sldMasterIdLst>
  <p:notesMasterIdLst>
    <p:notesMasterId r:id="rId9"/>
  </p:notesMasterIdLst>
  <p:handoutMasterIdLst>
    <p:handoutMasterId r:id="rId10"/>
  </p:handoutMasterIdLst>
  <p:sldIdLst>
    <p:sldId id="266" r:id="rId6"/>
    <p:sldId id="267" r:id="rId7"/>
    <p:sldId id="265" r:id="rId8"/>
  </p:sldIdLst>
  <p:sldSz cx="1218882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lley, Rowena" initials="KR"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50" autoAdjust="0"/>
    <p:restoredTop sz="96405" autoAdjust="0"/>
  </p:normalViewPr>
  <p:slideViewPr>
    <p:cSldViewPr snapToGrid="0" showGuides="1">
      <p:cViewPr varScale="1">
        <p:scale>
          <a:sx n="67" d="100"/>
          <a:sy n="67" d="100"/>
        </p:scale>
        <p:origin x="656" y="48"/>
      </p:cViewPr>
      <p:guideLst>
        <p:guide orient="horz" pos="2160"/>
        <p:guide pos="3839"/>
      </p:guideLst>
    </p:cSldViewPr>
  </p:slideViewPr>
  <p:outlineViewPr>
    <p:cViewPr>
      <p:scale>
        <a:sx n="33" d="100"/>
        <a:sy n="33" d="100"/>
      </p:scale>
      <p:origin x="0" y="-6394"/>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92" d="100"/>
          <a:sy n="92" d="100"/>
        </p:scale>
        <p:origin x="3187"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concur.com/app-center/listings/5a0a1b5387a90b1200705abc" TargetMode="Externa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png"/><Relationship Id="rId3" Type="http://schemas.openxmlformats.org/officeDocument/2006/relationships/hyperlink" Target="https://www.sap.com/copyright" TargetMode="External"/><Relationship Id="rId7" Type="http://schemas.openxmlformats.org/officeDocument/2006/relationships/hyperlink" Target="https://www.youtube.com/user/ConcurTechnologies" TargetMode="External"/><Relationship Id="rId12"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hyperlink" Target="https://www.facebook.com/SAPConcur/" TargetMode="External"/><Relationship Id="rId5" Type="http://schemas.openxmlformats.org/officeDocument/2006/relationships/hyperlink" Target="https://www.linkedin.com/company/sapconcur/" TargetMode="External"/><Relationship Id="rId10" Type="http://schemas.openxmlformats.org/officeDocument/2006/relationships/image" Target="../media/image10.png"/><Relationship Id="rId4" Type="http://schemas.openxmlformats.org/officeDocument/2006/relationships/hyperlink" Target="https://www.concur.com/" TargetMode="External"/><Relationship Id="rId9" Type="http://schemas.openxmlformats.org/officeDocument/2006/relationships/hyperlink" Target="https://twitter.com/sapconcur" TargetMode="Externa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png"/><Relationship Id="rId3" Type="http://schemas.openxmlformats.org/officeDocument/2006/relationships/hyperlink" Target="http://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1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png"/><Relationship Id="rId3" Type="http://schemas.openxmlformats.org/officeDocument/2006/relationships/hyperlink" Target="https://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14.png"/><Relationship Id="rId4" Type="http://schemas.openxmlformats.org/officeDocument/2006/relationships/hyperlink" Target="http://www.sap.com/germany/contactsap"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image">
    <p:bg>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37A3765-6810-4D61-8C5E-92E92B3307A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3952" t="11462" r="8019" b="510"/>
          <a:stretch/>
        </p:blipFill>
        <p:spPr>
          <a:xfrm>
            <a:off x="0" y="10584"/>
            <a:ext cx="12188825" cy="6847415"/>
          </a:xfrm>
          <a:prstGeom prst="rect">
            <a:avLst/>
          </a:prstGeom>
        </p:spPr>
      </p:pic>
      <p:sp>
        <p:nvSpPr>
          <p:cNvPr id="7" name="Rectangle 6">
            <a:extLst>
              <a:ext uri="{FF2B5EF4-FFF2-40B4-BE49-F238E27FC236}">
                <a16:creationId xmlns:a16="http://schemas.microsoft.com/office/drawing/2014/main" id="{D0621C67-BA82-412A-96A4-3ABFFE6D014B}"/>
              </a:ext>
            </a:extLst>
          </p:cNvPr>
          <p:cNvSpPr/>
          <p:nvPr userDrawn="1"/>
        </p:nvSpPr>
        <p:spPr bwMode="gray">
          <a:xfrm>
            <a:off x="0" y="1895061"/>
            <a:ext cx="12188825" cy="4962939"/>
          </a:xfrm>
          <a:prstGeom prst="rect">
            <a:avLst/>
          </a:prstGeom>
          <a:gradFill>
            <a:gsLst>
              <a:gs pos="0">
                <a:schemeClr val="tx1">
                  <a:alpha val="0"/>
                </a:schemeClr>
              </a:gs>
              <a:gs pos="72000">
                <a:schemeClr val="tx1">
                  <a:alpha val="57000"/>
                </a:schemeClr>
              </a:gs>
            </a:gsLst>
            <a:lin ang="5400000" scaled="1"/>
          </a:gra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00B8C22C-E408-4B73-B9CA-D6873DD4596A}"/>
              </a:ext>
            </a:extLst>
          </p:cNvPr>
          <p:cNvSpPr>
            <a:spLocks noGrp="1"/>
          </p:cNvSpPr>
          <p:nvPr>
            <p:ph type="title" hasCustomPrompt="1"/>
          </p:nvPr>
        </p:nvSpPr>
        <p:spPr>
          <a:xfrm>
            <a:off x="495171" y="4353460"/>
            <a:ext cx="11198483" cy="615553"/>
          </a:xfrm>
        </p:spPr>
        <p:txBody>
          <a:bodyPr anchor="b" anchorCtr="0"/>
          <a:lstStyle>
            <a:lvl1pPr algn="ctr">
              <a:defRPr sz="4000">
                <a:solidFill>
                  <a:schemeClr val="bg1"/>
                </a:solidFill>
              </a:defRPr>
            </a:lvl1pPr>
          </a:lstStyle>
          <a:p>
            <a:r>
              <a:rPr lang="en-US" dirty="0"/>
              <a:t>Insert Company Name</a:t>
            </a:r>
          </a:p>
        </p:txBody>
      </p:sp>
      <p:sp>
        <p:nvSpPr>
          <p:cNvPr id="4" name="Text Placeholder 3">
            <a:extLst>
              <a:ext uri="{FF2B5EF4-FFF2-40B4-BE49-F238E27FC236}">
                <a16:creationId xmlns:a16="http://schemas.microsoft.com/office/drawing/2014/main" id="{69DB8C69-9E82-4A17-95D3-DBCD208885BB}"/>
              </a:ext>
            </a:extLst>
          </p:cNvPr>
          <p:cNvSpPr>
            <a:spLocks noGrp="1"/>
          </p:cNvSpPr>
          <p:nvPr>
            <p:ph type="body" sz="quarter" idx="10" hasCustomPrompt="1"/>
          </p:nvPr>
        </p:nvSpPr>
        <p:spPr>
          <a:xfrm>
            <a:off x="2416969" y="4969013"/>
            <a:ext cx="7354887" cy="1577975"/>
          </a:xfrm>
        </p:spPr>
        <p:txBody>
          <a:bodyPr/>
          <a:lstStyle>
            <a:lvl1pPr algn="ctr">
              <a:defRPr>
                <a:solidFill>
                  <a:schemeClr val="accent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Company Tag Line</a:t>
            </a:r>
          </a:p>
        </p:txBody>
      </p:sp>
    </p:spTree>
    <p:extLst>
      <p:ext uri="{BB962C8B-B14F-4D97-AF65-F5344CB8AC3E}">
        <p14:creationId xmlns:p14="http://schemas.microsoft.com/office/powerpoint/2010/main" val="2600238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and Image: 2 Column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3737" y="4616760"/>
            <a:ext cx="5407446" cy="170784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3737" y="1620000"/>
            <a:ext cx="5407446"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276943" y="4616760"/>
            <a:ext cx="5407447" cy="170784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276943" y="1620000"/>
            <a:ext cx="5407447"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itle Placeholder 1"/>
          <p:cNvSpPr>
            <a:spLocks noGrp="1"/>
          </p:cNvSpPr>
          <p:nvPr>
            <p:ph type="title" hasCustomPrompt="1"/>
          </p:nvPr>
        </p:nvSpPr>
        <p:spPr bwMode="gray">
          <a:xfrm>
            <a:off x="496630" y="533400"/>
            <a:ext cx="11183001" cy="381000"/>
          </a:xfrm>
          <a:prstGeom prst="rect">
            <a:avLst/>
          </a:prstGeom>
        </p:spPr>
        <p:txBody>
          <a:bodyPr vert="horz" wrap="square" lIns="0" tIns="0" rIns="0" bIns="0" rtlCol="0" anchor="t" anchorCtr="0">
            <a:spAutoFit/>
          </a:bodyPr>
          <a:lstStyle>
            <a:lvl1pPr>
              <a:defRPr/>
            </a:lvl1pPr>
          </a:lstStyle>
          <a:p>
            <a:r>
              <a:rPr lang="en-US" noProof="0" dirty="0"/>
              <a:t>Insert Page Title </a:t>
            </a:r>
          </a:p>
        </p:txBody>
      </p:sp>
    </p:spTree>
    <p:extLst>
      <p:ext uri="{BB962C8B-B14F-4D97-AF65-F5344CB8AC3E}">
        <p14:creationId xmlns:p14="http://schemas.microsoft.com/office/powerpoint/2010/main" val="2504941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26" userDrawn="1">
          <p15:clr>
            <a:srgbClr val="FBAE40"/>
          </p15:clr>
        </p15:guide>
        <p15:guide id="2" orient="horz" pos="336" userDrawn="1">
          <p15:clr>
            <a:srgbClr val="FBAE40"/>
          </p15:clr>
        </p15:guide>
        <p15:guide id="3" pos="306" userDrawn="1">
          <p15:clr>
            <a:srgbClr val="FBAE40"/>
          </p15:clr>
        </p15:guide>
        <p15:guide id="4" pos="7368" userDrawn="1">
          <p15:clr>
            <a:srgbClr val="FBAE40"/>
          </p15:clr>
        </p15:guide>
        <p15:guide id="5" pos="3954" userDrawn="1">
          <p15:clr>
            <a:srgbClr val="FBAE40"/>
          </p15:clr>
        </p15:guide>
        <p15:guide id="6" orient="horz" pos="576" userDrawn="1">
          <p15:clr>
            <a:srgbClr val="FBAE40"/>
          </p15:clr>
        </p15:guide>
        <p15:guide id="7" orient="horz" pos="1008" userDrawn="1">
          <p15:clr>
            <a:srgbClr val="FBAE40"/>
          </p15:clr>
        </p15:guide>
        <p15:guide id="8" orient="horz" pos="398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and Image: 3 Column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3738" y="4200548"/>
            <a:ext cx="3464692" cy="2124052"/>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3737" y="1602788"/>
            <a:ext cx="3464693"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20393" y="4200548"/>
            <a:ext cx="3474720" cy="2124052"/>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20393" y="1602788"/>
            <a:ext cx="347472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357052" y="4200548"/>
            <a:ext cx="3474720" cy="2124052"/>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357052" y="1602788"/>
            <a:ext cx="347472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1" name="Title Placeholder 1"/>
          <p:cNvSpPr>
            <a:spLocks noGrp="1"/>
          </p:cNvSpPr>
          <p:nvPr>
            <p:ph type="title" hasCustomPrompt="1"/>
          </p:nvPr>
        </p:nvSpPr>
        <p:spPr bwMode="gray">
          <a:xfrm>
            <a:off x="496630" y="533400"/>
            <a:ext cx="11198483" cy="381000"/>
          </a:xfrm>
          <a:prstGeom prst="rect">
            <a:avLst/>
          </a:prstGeom>
        </p:spPr>
        <p:txBody>
          <a:bodyPr vert="horz" wrap="square" lIns="0" tIns="0" rIns="0" bIns="0" rtlCol="0" anchor="t" anchorCtr="0">
            <a:spAutoFit/>
          </a:bodyPr>
          <a:lstStyle>
            <a:lvl1pPr>
              <a:defRPr/>
            </a:lvl1pPr>
          </a:lstStyle>
          <a:p>
            <a:r>
              <a:rPr lang="en-US" noProof="0" dirty="0"/>
              <a:t>Insert Page Title </a:t>
            </a:r>
          </a:p>
        </p:txBody>
      </p:sp>
    </p:spTree>
    <p:extLst>
      <p:ext uri="{BB962C8B-B14F-4D97-AF65-F5344CB8AC3E}">
        <p14:creationId xmlns:p14="http://schemas.microsoft.com/office/powerpoint/2010/main" val="727667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938" userDrawn="1">
          <p15:clr>
            <a:srgbClr val="FBAE40"/>
          </p15:clr>
        </p15:guide>
        <p15:guide id="3" pos="306" userDrawn="1">
          <p15:clr>
            <a:srgbClr val="FBAE40"/>
          </p15:clr>
        </p15:guide>
        <p15:guide id="4" pos="7368" userDrawn="1">
          <p15:clr>
            <a:srgbClr val="FBAE40"/>
          </p15:clr>
        </p15:guide>
        <p15:guide id="5" pos="2502" userDrawn="1">
          <p15:clr>
            <a:srgbClr val="FBAE40"/>
          </p15:clr>
        </p15:guide>
        <p15:guide id="6" pos="2736" userDrawn="1">
          <p15:clr>
            <a:srgbClr val="FBAE40"/>
          </p15:clr>
        </p15:guide>
        <p15:guide id="7" pos="5178" userDrawn="1">
          <p15:clr>
            <a:srgbClr val="FBAE40"/>
          </p15:clr>
        </p15:guide>
        <p15:guide id="8" orient="horz" pos="336" userDrawn="1">
          <p15:clr>
            <a:srgbClr val="FBAE40"/>
          </p15:clr>
        </p15:guide>
        <p15:guide id="9" orient="horz" pos="576" userDrawn="1">
          <p15:clr>
            <a:srgbClr val="FBAE40"/>
          </p15:clr>
        </p15:guide>
        <p15:guide id="10" orient="horz" pos="1008" userDrawn="1">
          <p15:clr>
            <a:srgbClr val="FBAE40"/>
          </p15:clr>
        </p15:guide>
        <p15:guide id="11" orient="horz" pos="2418" userDrawn="1">
          <p15:clr>
            <a:srgbClr val="FBAE40"/>
          </p15:clr>
        </p15:guide>
        <p15:guide id="12" orient="horz" pos="2646" userDrawn="1">
          <p15:clr>
            <a:srgbClr val="FBAE40"/>
          </p15:clr>
        </p15:guide>
        <p15:guide id="13" orient="horz" pos="398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Text and Image: 4 Column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3737" y="3713758"/>
            <a:ext cx="2496637" cy="2610841"/>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3738" y="1620000"/>
            <a:ext cx="2487168"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192462" y="3713759"/>
            <a:ext cx="2504237" cy="2610841"/>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192463" y="1620000"/>
            <a:ext cx="2487168"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399979" y="3713759"/>
            <a:ext cx="2503933" cy="2610841"/>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399980" y="1620000"/>
            <a:ext cx="2487168"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296221" y="3713759"/>
            <a:ext cx="2495353" cy="2610841"/>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296222" y="1620000"/>
            <a:ext cx="2487168"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1" name="Title Placeholder 1"/>
          <p:cNvSpPr>
            <a:spLocks noGrp="1"/>
          </p:cNvSpPr>
          <p:nvPr>
            <p:ph type="title" hasCustomPrompt="1"/>
          </p:nvPr>
        </p:nvSpPr>
        <p:spPr bwMode="gray">
          <a:xfrm>
            <a:off x="496630" y="533400"/>
            <a:ext cx="11183001" cy="381000"/>
          </a:xfrm>
          <a:prstGeom prst="rect">
            <a:avLst/>
          </a:prstGeom>
        </p:spPr>
        <p:txBody>
          <a:bodyPr vert="horz" wrap="square" lIns="0" tIns="0" rIns="0" bIns="0" rtlCol="0" anchor="t" anchorCtr="0">
            <a:spAutoFit/>
          </a:bodyPr>
          <a:lstStyle>
            <a:lvl1pPr>
              <a:defRPr/>
            </a:lvl1pPr>
          </a:lstStyle>
          <a:p>
            <a:r>
              <a:rPr lang="en-US" noProof="0" dirty="0"/>
              <a:t>Insert Page Title</a:t>
            </a:r>
          </a:p>
        </p:txBody>
      </p:sp>
    </p:spTree>
    <p:extLst>
      <p:ext uri="{BB962C8B-B14F-4D97-AF65-F5344CB8AC3E}">
        <p14:creationId xmlns:p14="http://schemas.microsoft.com/office/powerpoint/2010/main" val="2680594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966" userDrawn="1">
          <p15:clr>
            <a:srgbClr val="FBAE40"/>
          </p15:clr>
        </p15:guide>
        <p15:guide id="2" orient="horz" pos="2112" userDrawn="1">
          <p15:clr>
            <a:srgbClr val="FBAE40"/>
          </p15:clr>
        </p15:guide>
        <p15:guide id="3" pos="311" userDrawn="1">
          <p15:clr>
            <a:srgbClr val="FBAE40"/>
          </p15:clr>
        </p15:guide>
        <p15:guide id="4" pos="7368" userDrawn="1">
          <p15:clr>
            <a:srgbClr val="FBAE40"/>
          </p15:clr>
        </p15:guide>
        <p15:guide id="5" pos="1890" userDrawn="1">
          <p15:clr>
            <a:srgbClr val="FBAE40"/>
          </p15:clr>
        </p15:guide>
        <p15:guide id="6" pos="2136" userDrawn="1">
          <p15:clr>
            <a:srgbClr val="FBAE40"/>
          </p15:clr>
        </p15:guide>
        <p15:guide id="7" pos="3719" userDrawn="1">
          <p15:clr>
            <a:srgbClr val="FBAE40"/>
          </p15:clr>
        </p15:guide>
        <p15:guide id="8" pos="5538" userDrawn="1">
          <p15:clr>
            <a:srgbClr val="FBAE40"/>
          </p15:clr>
        </p15:guide>
        <p15:guide id="9" pos="5790" userDrawn="1">
          <p15:clr>
            <a:srgbClr val="FBAE40"/>
          </p15:clr>
        </p15:guide>
        <p15:guide id="10" orient="horz" pos="2334" userDrawn="1">
          <p15:clr>
            <a:srgbClr val="FBAE40"/>
          </p15:clr>
        </p15:guide>
        <p15:guide id="11" orient="horz" pos="3984" userDrawn="1">
          <p15:clr>
            <a:srgbClr val="FBAE40"/>
          </p15:clr>
        </p15:guide>
        <p15:guide id="12" orient="horz" pos="336" userDrawn="1">
          <p15:clr>
            <a:srgbClr val="FBAE40"/>
          </p15:clr>
        </p15:guide>
        <p15:guide id="13" orient="horz" pos="576" userDrawn="1">
          <p15:clr>
            <a:srgbClr val="FBAE40"/>
          </p15:clr>
        </p15:guide>
        <p15:guide id="14" orient="horz" pos="100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1143000" y="1600200"/>
            <a:ext cx="10540114" cy="3285032"/>
          </a:xfrm>
        </p:spPr>
        <p:txBody>
          <a:bodyPr/>
          <a:lstStyle>
            <a:lvl1pPr marL="12700" indent="0">
              <a:lnSpc>
                <a:spcPct val="90000"/>
              </a:lnSpc>
              <a:spcBef>
                <a:spcPts val="600"/>
              </a:spcBef>
              <a:tabLst/>
              <a:defRPr sz="5999" b="1">
                <a:solidFill>
                  <a:schemeClr val="tx1"/>
                </a:solidFill>
              </a:defRPr>
            </a:lvl1pPr>
            <a:lvl2pPr marL="12700" indent="0">
              <a:buNone/>
              <a:tabLst/>
              <a:defRPr sz="16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pic>
        <p:nvPicPr>
          <p:cNvPr id="3" name="Picture 2">
            <a:extLst>
              <a:ext uri="{FF2B5EF4-FFF2-40B4-BE49-F238E27FC236}">
                <a16:creationId xmlns:a16="http://schemas.microsoft.com/office/drawing/2014/main" id="{0949BDCA-0F9A-6944-9153-465002F91B6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941" y="1323601"/>
            <a:ext cx="1083422" cy="1083422"/>
          </a:xfrm>
          <a:prstGeom prst="rect">
            <a:avLst/>
          </a:prstGeom>
        </p:spPr>
      </p:pic>
    </p:spTree>
    <p:extLst>
      <p:ext uri="{BB962C8B-B14F-4D97-AF65-F5344CB8AC3E}">
        <p14:creationId xmlns:p14="http://schemas.microsoft.com/office/powerpoint/2010/main" val="932785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7368" userDrawn="1">
          <p15:clr>
            <a:srgbClr val="FBAE40"/>
          </p15:clr>
        </p15:guide>
        <p15:guide id="2" orient="horz" pos="1008" userDrawn="1">
          <p15:clr>
            <a:srgbClr val="FBAE40"/>
          </p15:clr>
        </p15:guide>
        <p15:guide id="3" orient="horz" pos="3984" userDrawn="1">
          <p15:clr>
            <a:srgbClr val="FBAE40"/>
          </p15:clr>
        </p15:guide>
        <p15:guide id="4" pos="306"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and Image Opt.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2943" y="0"/>
            <a:ext cx="4065882"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6" name="Title Placeholder 1"/>
          <p:cNvSpPr>
            <a:spLocks noGrp="1"/>
          </p:cNvSpPr>
          <p:nvPr>
            <p:ph type="title" hasCustomPrompt="1"/>
          </p:nvPr>
        </p:nvSpPr>
        <p:spPr bwMode="gray">
          <a:xfrm>
            <a:off x="496630" y="533400"/>
            <a:ext cx="7247195" cy="381000"/>
          </a:xfrm>
          <a:prstGeom prst="rect">
            <a:avLst/>
          </a:prstGeom>
        </p:spPr>
        <p:txBody>
          <a:bodyPr vert="horz" wrap="square" lIns="0" tIns="0" rIns="0" bIns="0" rtlCol="0" anchor="t" anchorCtr="0">
            <a:spAutoFit/>
          </a:bodyPr>
          <a:lstStyle>
            <a:lvl1pPr>
              <a:defRPr/>
            </a:lvl1pPr>
          </a:lstStyle>
          <a:p>
            <a:r>
              <a:rPr lang="en-US" noProof="0" dirty="0"/>
              <a:t>Insert Page Title</a:t>
            </a:r>
          </a:p>
        </p:txBody>
      </p:sp>
      <p:sp>
        <p:nvSpPr>
          <p:cNvPr id="8" name="Text placeholder - column 2"/>
          <p:cNvSpPr>
            <a:spLocks noGrp="1"/>
          </p:cNvSpPr>
          <p:nvPr>
            <p:ph type="body" sz="quarter" idx="11" hasCustomPrompt="1"/>
          </p:nvPr>
        </p:nvSpPr>
        <p:spPr>
          <a:xfrm>
            <a:off x="498475" y="1602788"/>
            <a:ext cx="7245353" cy="4721811"/>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5020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7367" userDrawn="1">
          <p15:clr>
            <a:srgbClr val="FBAE40"/>
          </p15:clr>
        </p15:guide>
        <p15:guide id="2" orient="horz" pos="576" userDrawn="1">
          <p15:clr>
            <a:srgbClr val="FBAE40"/>
          </p15:clr>
        </p15:guide>
        <p15:guide id="3" orient="horz" pos="336" userDrawn="1">
          <p15:clr>
            <a:srgbClr val="FBAE40"/>
          </p15:clr>
        </p15:guide>
        <p15:guide id="4" orient="horz" pos="1008" userDrawn="1">
          <p15:clr>
            <a:srgbClr val="FBAE40"/>
          </p15:clr>
        </p15:guide>
        <p15:guide id="5" orient="horz" pos="3984" userDrawn="1">
          <p15:clr>
            <a:srgbClr val="FBAE40"/>
          </p15:clr>
        </p15:guide>
        <p15:guide id="6" pos="311" userDrawn="1">
          <p15:clr>
            <a:srgbClr val="FBAE40"/>
          </p15:clr>
        </p15:guide>
        <p15:guide id="7" pos="5111" userDrawn="1">
          <p15:clr>
            <a:srgbClr val="FBAE40"/>
          </p15:clr>
        </p15:guide>
        <p15:guide id="8" pos="487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Image Opt.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07993" y="0"/>
            <a:ext cx="6080832"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6" name="Title Placeholder 1"/>
          <p:cNvSpPr>
            <a:spLocks noGrp="1"/>
          </p:cNvSpPr>
          <p:nvPr>
            <p:ph type="title" hasCustomPrompt="1"/>
          </p:nvPr>
        </p:nvSpPr>
        <p:spPr bwMode="gray">
          <a:xfrm>
            <a:off x="496630" y="533400"/>
            <a:ext cx="5227889" cy="381000"/>
          </a:xfrm>
          <a:prstGeom prst="rect">
            <a:avLst/>
          </a:prstGeom>
        </p:spPr>
        <p:txBody>
          <a:bodyPr vert="horz" wrap="square" lIns="0" tIns="0" rIns="0" bIns="0" rtlCol="0" anchor="t" anchorCtr="0">
            <a:spAutoFit/>
          </a:bodyPr>
          <a:lstStyle>
            <a:lvl1pPr>
              <a:defRPr/>
            </a:lvl1pPr>
          </a:lstStyle>
          <a:p>
            <a:r>
              <a:rPr lang="en-US" noProof="0" dirty="0"/>
              <a:t>Insert Page Title </a:t>
            </a:r>
          </a:p>
        </p:txBody>
      </p:sp>
      <p:sp>
        <p:nvSpPr>
          <p:cNvPr id="9" name="Text placeholder - column 2"/>
          <p:cNvSpPr>
            <a:spLocks noGrp="1"/>
          </p:cNvSpPr>
          <p:nvPr>
            <p:ph type="body" sz="quarter" idx="11" hasCustomPrompt="1"/>
          </p:nvPr>
        </p:nvSpPr>
        <p:spPr>
          <a:xfrm>
            <a:off x="498475" y="1602788"/>
            <a:ext cx="5226050" cy="4721811"/>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52787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userDrawn="1">
          <p15:clr>
            <a:srgbClr val="FBAE40"/>
          </p15:clr>
        </p15:guide>
        <p15:guide id="2" orient="horz" pos="336" userDrawn="1">
          <p15:clr>
            <a:srgbClr val="FBAE40"/>
          </p15:clr>
        </p15:guide>
        <p15:guide id="3" orient="horz" pos="576" userDrawn="1">
          <p15:clr>
            <a:srgbClr val="FBAE40"/>
          </p15:clr>
        </p15:guide>
        <p15:guide id="4" orient="horz" pos="1008" userDrawn="1">
          <p15:clr>
            <a:srgbClr val="FBAE40"/>
          </p15:clr>
        </p15:guide>
        <p15:guide id="5" orient="horz" pos="3984" userDrawn="1">
          <p15:clr>
            <a:srgbClr val="FBAE40"/>
          </p15:clr>
        </p15:guide>
        <p15:guide id="6" pos="3606" userDrawn="1">
          <p15:clr>
            <a:srgbClr val="FBAE40"/>
          </p15:clr>
        </p15:guide>
        <p15:guide id="7" pos="311" userDrawn="1">
          <p15:clr>
            <a:srgbClr val="FBAE40"/>
          </p15:clr>
        </p15:guide>
        <p15:guide id="8" pos="7367"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and Image Opt. 3">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276943" y="1601628"/>
            <a:ext cx="5407447" cy="4722972"/>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498475" y="1602788"/>
            <a:ext cx="5407446" cy="4721812"/>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Placeholder 1"/>
          <p:cNvSpPr>
            <a:spLocks noGrp="1"/>
          </p:cNvSpPr>
          <p:nvPr>
            <p:ph type="title" hasCustomPrompt="1"/>
          </p:nvPr>
        </p:nvSpPr>
        <p:spPr bwMode="gray">
          <a:xfrm>
            <a:off x="496630" y="533400"/>
            <a:ext cx="11183001" cy="381000"/>
          </a:xfrm>
          <a:prstGeom prst="rect">
            <a:avLst/>
          </a:prstGeom>
        </p:spPr>
        <p:txBody>
          <a:bodyPr vert="horz" wrap="square" lIns="0" tIns="0" rIns="0" bIns="0" rtlCol="0" anchor="t" anchorCtr="0">
            <a:spAutoFit/>
          </a:bodyPr>
          <a:lstStyle>
            <a:lvl1pPr>
              <a:defRPr/>
            </a:lvl1pPr>
          </a:lstStyle>
          <a:p>
            <a:r>
              <a:rPr lang="en-US" noProof="0" dirty="0"/>
              <a:t>Insert Page Title</a:t>
            </a:r>
          </a:p>
        </p:txBody>
      </p:sp>
    </p:spTree>
    <p:extLst>
      <p:ext uri="{BB962C8B-B14F-4D97-AF65-F5344CB8AC3E}">
        <p14:creationId xmlns:p14="http://schemas.microsoft.com/office/powerpoint/2010/main" val="128722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954" userDrawn="1">
          <p15:clr>
            <a:srgbClr val="FBAE40"/>
          </p15:clr>
        </p15:guide>
        <p15:guide id="2" orient="horz" pos="3984" userDrawn="1">
          <p15:clr>
            <a:srgbClr val="FBAE40"/>
          </p15:clr>
        </p15:guide>
        <p15:guide id="3" pos="311" userDrawn="1">
          <p15:clr>
            <a:srgbClr val="FBAE40"/>
          </p15:clr>
        </p15:guide>
        <p15:guide id="4" pos="7367" userDrawn="1">
          <p15:clr>
            <a:srgbClr val="FBAE40"/>
          </p15:clr>
        </p15:guide>
        <p15:guide id="5" pos="3726" userDrawn="1">
          <p15:clr>
            <a:srgbClr val="FBAE40"/>
          </p15:clr>
        </p15:guide>
        <p15:guide id="6" orient="horz" pos="336" userDrawn="1">
          <p15:clr>
            <a:srgbClr val="FBAE40"/>
          </p15:clr>
        </p15:guide>
        <p15:guide id="7" orient="horz" pos="576" userDrawn="1">
          <p15:clr>
            <a:srgbClr val="FBAE40"/>
          </p15:clr>
        </p15:guide>
        <p15:guide id="8" orient="horz" pos="1008"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88825" cy="6858000"/>
          </a:xfrm>
          <a:solidFill>
            <a:schemeClr val="tx2">
              <a:alpha val="70000"/>
            </a:schemeClr>
          </a:solidFill>
        </p:spPr>
        <p:txBody>
          <a:bodyPr vert="horz" lIns="0" tIns="2448000" rIns="0" bIns="0" rtlCol="0" anchor="t" anchorCtr="0">
            <a:noAutofit/>
          </a:bodyPr>
          <a:lstStyle>
            <a:lvl1pPr marL="0" indent="0" algn="ctr" defTabSz="1088014" rtl="0" eaLnBrk="1" latinLnBrk="0" hangingPunct="1">
              <a:spcBef>
                <a:spcPts val="1928"/>
              </a:spcBef>
              <a:buClr>
                <a:schemeClr val="accent1"/>
              </a:buClr>
              <a:buSzPct val="80000"/>
              <a:buFontTx/>
              <a:buNone/>
              <a:defRPr lang="de-DE" sz="1599"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3638062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3738" y="1620000"/>
            <a:ext cx="11179376" cy="4704600"/>
          </a:xfrm>
          <a:solidFill>
            <a:schemeClr val="tx2">
              <a:alpha val="70000"/>
            </a:schemeClr>
          </a:solidFill>
        </p:spPr>
        <p:txBody>
          <a:bodyPr tIns="1368000"/>
          <a:lstStyle>
            <a:lvl1pPr algn="ctr">
              <a:defRPr sz="1400" b="0"/>
            </a:lvl1pPr>
          </a:lstStyle>
          <a:p>
            <a:pPr lvl="0"/>
            <a:r>
              <a:rPr lang="en-US" dirty="0"/>
              <a:t>Click to add content</a:t>
            </a:r>
          </a:p>
        </p:txBody>
      </p:sp>
      <p:sp>
        <p:nvSpPr>
          <p:cNvPr id="4" name="Title Placeholder 1"/>
          <p:cNvSpPr>
            <a:spLocks noGrp="1"/>
          </p:cNvSpPr>
          <p:nvPr>
            <p:ph type="title" hasCustomPrompt="1"/>
          </p:nvPr>
        </p:nvSpPr>
        <p:spPr bwMode="gray">
          <a:xfrm>
            <a:off x="496630" y="533400"/>
            <a:ext cx="11183001" cy="381000"/>
          </a:xfrm>
          <a:prstGeom prst="rect">
            <a:avLst/>
          </a:prstGeom>
        </p:spPr>
        <p:txBody>
          <a:bodyPr vert="horz" wrap="square" lIns="0" tIns="0" rIns="0" bIns="0" rtlCol="0" anchor="t" anchorCtr="0">
            <a:spAutoFit/>
          </a:bodyPr>
          <a:lstStyle>
            <a:lvl1pPr>
              <a:defRPr/>
            </a:lvl1pPr>
          </a:lstStyle>
          <a:p>
            <a:r>
              <a:rPr lang="en-US" noProof="0" dirty="0"/>
              <a:t>Insert Page Title</a:t>
            </a:r>
          </a:p>
        </p:txBody>
      </p:sp>
    </p:spTree>
    <p:extLst>
      <p:ext uri="{BB962C8B-B14F-4D97-AF65-F5344CB8AC3E}">
        <p14:creationId xmlns:p14="http://schemas.microsoft.com/office/powerpoint/2010/main" val="4186098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7367" userDrawn="1">
          <p15:clr>
            <a:srgbClr val="FBAE40"/>
          </p15:clr>
        </p15:guide>
        <p15:guide id="2" orient="horz" pos="3984" userDrawn="1">
          <p15:clr>
            <a:srgbClr val="FBAE40"/>
          </p15:clr>
        </p15:guide>
        <p15:guide id="3" orient="horz" pos="336" userDrawn="1">
          <p15:clr>
            <a:srgbClr val="FBAE40"/>
          </p15:clr>
        </p15:guide>
        <p15:guide id="4" orient="horz" pos="576" userDrawn="1">
          <p15:clr>
            <a:srgbClr val="FBAE40"/>
          </p15:clr>
        </p15:guide>
        <p15:guide id="5" orient="horz" pos="1008" userDrawn="1">
          <p15:clr>
            <a:srgbClr val="FBAE40"/>
          </p15:clr>
        </p15:guide>
        <p15:guide id="6" pos="31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hank You/Closing Contact">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3737" y="2905487"/>
            <a:ext cx="5590676"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3737" y="1600200"/>
            <a:ext cx="5590676"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3738" y="533456"/>
            <a:ext cx="1202973" cy="215887"/>
          </a:xfrm>
          <a:prstGeom prst="rect">
            <a:avLst/>
          </a:prstGeom>
        </p:spPr>
      </p:pic>
      <p:pic>
        <p:nvPicPr>
          <p:cNvPr id="7" name="SAP Logo" descr="SAP Logo" title="SAP 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31478" y="6144694"/>
            <a:ext cx="1963635" cy="360000"/>
          </a:xfrm>
          <a:prstGeom prst="rect">
            <a:avLst/>
          </a:prstGeom>
        </p:spPr>
      </p:pic>
    </p:spTree>
    <p:extLst>
      <p:ext uri="{BB962C8B-B14F-4D97-AF65-F5344CB8AC3E}">
        <p14:creationId xmlns:p14="http://schemas.microsoft.com/office/powerpoint/2010/main" val="78109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extLst>
    <p:ext uri="{DCECCB84-F9BA-43D5-87BE-67443E8EF086}">
      <p15:sldGuideLst xmlns:p15="http://schemas.microsoft.com/office/powerpoint/2012/main">
        <p15:guide id="1" pos="3839" userDrawn="1">
          <p15:clr>
            <a:srgbClr val="FBAE40"/>
          </p15:clr>
        </p15:guide>
        <p15:guide id="3" orient="horz" pos="3984" userDrawn="1">
          <p15:clr>
            <a:srgbClr val="FBAE40"/>
          </p15:clr>
        </p15:guide>
        <p15:guide id="4" pos="311" userDrawn="1">
          <p15:clr>
            <a:srgbClr val="FBAE40"/>
          </p15:clr>
        </p15:guide>
        <p15:guide id="5" pos="7367" userDrawn="1">
          <p15:clr>
            <a:srgbClr val="FBAE40"/>
          </p15:clr>
        </p15:guide>
        <p15:guide id="6" orient="horz" pos="1008" userDrawn="1">
          <p15:clr>
            <a:srgbClr val="FBAE40"/>
          </p15:clr>
        </p15:guide>
        <p15:guide id="7" orient="horz" pos="33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0" name="Picture 59">
            <a:extLst>
              <a:ext uri="{FF2B5EF4-FFF2-40B4-BE49-F238E27FC236}">
                <a16:creationId xmlns:a16="http://schemas.microsoft.com/office/drawing/2014/main" id="{38018E6D-D980-4255-8B54-0A75D82D64B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3952" t="11462" r="8019" b="510"/>
          <a:stretch/>
        </p:blipFill>
        <p:spPr>
          <a:xfrm>
            <a:off x="0" y="10584"/>
            <a:ext cx="12188825" cy="6847415"/>
          </a:xfrm>
          <a:prstGeom prst="rect">
            <a:avLst/>
          </a:prstGeom>
        </p:spPr>
      </p:pic>
      <p:sp>
        <p:nvSpPr>
          <p:cNvPr id="74" name="Rectangle 73">
            <a:extLst>
              <a:ext uri="{FF2B5EF4-FFF2-40B4-BE49-F238E27FC236}">
                <a16:creationId xmlns:a16="http://schemas.microsoft.com/office/drawing/2014/main" id="{C8F41052-4B7D-E244-BC7D-0F2E05EA5298}"/>
              </a:ext>
            </a:extLst>
          </p:cNvPr>
          <p:cNvSpPr/>
          <p:nvPr userDrawn="1"/>
        </p:nvSpPr>
        <p:spPr bwMode="gray">
          <a:xfrm>
            <a:off x="8136404" y="8212"/>
            <a:ext cx="4062701" cy="6858000"/>
          </a:xfrm>
          <a:prstGeom prst="rect">
            <a:avLst/>
          </a:prstGeom>
          <a:solidFill>
            <a:schemeClr val="bg1">
              <a:alpha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6" name="Rectangle 35">
            <a:extLst>
              <a:ext uri="{FF2B5EF4-FFF2-40B4-BE49-F238E27FC236}">
                <a16:creationId xmlns:a16="http://schemas.microsoft.com/office/drawing/2014/main" id="{81A5F08A-E6DC-7A4A-9222-815FBBACBECD}"/>
              </a:ext>
            </a:extLst>
          </p:cNvPr>
          <p:cNvSpPr/>
          <p:nvPr userDrawn="1"/>
        </p:nvSpPr>
        <p:spPr bwMode="gray">
          <a:xfrm>
            <a:off x="17885" y="8212"/>
            <a:ext cx="8118520" cy="6879383"/>
          </a:xfrm>
          <a:prstGeom prst="rect">
            <a:avLst/>
          </a:prstGeom>
          <a:solidFill>
            <a:schemeClr val="bg1">
              <a:alpha val="9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8" name="Rectangle 47">
            <a:extLst>
              <a:ext uri="{FF2B5EF4-FFF2-40B4-BE49-F238E27FC236}">
                <a16:creationId xmlns:a16="http://schemas.microsoft.com/office/drawing/2014/main" id="{C8CA4338-5980-7842-BEC7-B0628F3C13EF}"/>
              </a:ext>
            </a:extLst>
          </p:cNvPr>
          <p:cNvSpPr/>
          <p:nvPr userDrawn="1"/>
        </p:nvSpPr>
        <p:spPr>
          <a:xfrm>
            <a:off x="8559096" y="1676739"/>
            <a:ext cx="2381480" cy="242823"/>
          </a:xfrm>
          <a:prstGeom prst="rect">
            <a:avLst/>
          </a:prstGeom>
        </p:spPr>
        <p:txBody>
          <a:bodyPr wrap="square" lIns="0" tIns="0" rIns="0" bIns="0">
            <a:spAutoFit/>
          </a:bodyPr>
          <a:lstStyle/>
          <a:p>
            <a:pPr>
              <a:lnSpc>
                <a:spcPct val="125000"/>
              </a:lnSpc>
              <a:spcAft>
                <a:spcPts val="800"/>
              </a:spcAft>
            </a:pPr>
            <a:r>
              <a:rPr lang="en-US" sz="1400" b="1" dirty="0">
                <a:latin typeface="Arial" panose="020B0604020202020204" pitchFamily="34" charset="0"/>
                <a:cs typeface="Arial" panose="020B0604020202020204" pitchFamily="34" charset="0"/>
              </a:rPr>
              <a:t>BENEFITS</a:t>
            </a:r>
            <a:endParaRPr lang="en-US" sz="1050" b="1" dirty="0">
              <a:latin typeface="Arial" panose="020B0604020202020204" pitchFamily="34" charset="0"/>
              <a:ea typeface="Calibri" panose="020F0502020204030204" pitchFamily="34" charset="0"/>
              <a:cs typeface="Arial" panose="020B0604020202020204" pitchFamily="34" charset="0"/>
            </a:endParaRPr>
          </a:p>
        </p:txBody>
      </p:sp>
      <p:cxnSp>
        <p:nvCxnSpPr>
          <p:cNvPr id="49" name="Straight Connector 48">
            <a:extLst>
              <a:ext uri="{FF2B5EF4-FFF2-40B4-BE49-F238E27FC236}">
                <a16:creationId xmlns:a16="http://schemas.microsoft.com/office/drawing/2014/main" id="{F23E12E4-5D5B-5C41-A8D1-C158731A0490}"/>
              </a:ext>
            </a:extLst>
          </p:cNvPr>
          <p:cNvCxnSpPr>
            <a:cxnSpLocks/>
          </p:cNvCxnSpPr>
          <p:nvPr userDrawn="1"/>
        </p:nvCxnSpPr>
        <p:spPr>
          <a:xfrm>
            <a:off x="8559096" y="2051390"/>
            <a:ext cx="573691" cy="0"/>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D396C9C-3A6C-684A-9C55-FD6B12084590}"/>
              </a:ext>
            </a:extLst>
          </p:cNvPr>
          <p:cNvSpPr/>
          <p:nvPr userDrawn="1"/>
        </p:nvSpPr>
        <p:spPr bwMode="gray">
          <a:xfrm>
            <a:off x="-10279" y="10585"/>
            <a:ext cx="4062700" cy="6855627"/>
          </a:xfrm>
          <a:prstGeom prst="rect">
            <a:avLst/>
          </a:prstGeom>
          <a:solidFill>
            <a:schemeClr val="bg1">
              <a:alpha val="88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0ED902FE-BDF4-EB4E-A323-EB286E2AD838}"/>
              </a:ext>
            </a:extLst>
          </p:cNvPr>
          <p:cNvSpPr/>
          <p:nvPr userDrawn="1"/>
        </p:nvSpPr>
        <p:spPr>
          <a:xfrm>
            <a:off x="393700" y="1696994"/>
            <a:ext cx="2381480" cy="242823"/>
          </a:xfrm>
          <a:prstGeom prst="rect">
            <a:avLst/>
          </a:prstGeom>
        </p:spPr>
        <p:txBody>
          <a:bodyPr wrap="square" lIns="0" tIns="0" rIns="0" bIns="0">
            <a:spAutoFit/>
          </a:bodyPr>
          <a:lstStyle/>
          <a:p>
            <a:pPr>
              <a:lnSpc>
                <a:spcPct val="125000"/>
              </a:lnSpc>
              <a:spcAft>
                <a:spcPts val="800"/>
              </a:spcAft>
            </a:pPr>
            <a:r>
              <a:rPr lang="en-US" sz="1400" b="1" dirty="0">
                <a:latin typeface="Arial" panose="020B0604020202020204" pitchFamily="34" charset="0"/>
                <a:cs typeface="Arial" panose="020B0604020202020204" pitchFamily="34" charset="0"/>
              </a:rPr>
              <a:t>CHALLENGES</a:t>
            </a:r>
            <a:endParaRPr lang="en-US" sz="1050" b="1" dirty="0">
              <a:latin typeface="Arial" panose="020B0604020202020204" pitchFamily="34" charset="0"/>
              <a:ea typeface="Calibri" panose="020F0502020204030204" pitchFamily="34" charset="0"/>
              <a:cs typeface="Arial" panose="020B0604020202020204" pitchFamily="34" charset="0"/>
            </a:endParaRPr>
          </a:p>
        </p:txBody>
      </p:sp>
      <p:cxnSp>
        <p:nvCxnSpPr>
          <p:cNvPr id="15" name="Straight Connector 14">
            <a:extLst>
              <a:ext uri="{FF2B5EF4-FFF2-40B4-BE49-F238E27FC236}">
                <a16:creationId xmlns:a16="http://schemas.microsoft.com/office/drawing/2014/main" id="{7507324F-2658-9B4A-BE92-5C48BF23950F}"/>
              </a:ext>
            </a:extLst>
          </p:cNvPr>
          <p:cNvCxnSpPr>
            <a:cxnSpLocks/>
          </p:cNvCxnSpPr>
          <p:nvPr userDrawn="1"/>
        </p:nvCxnSpPr>
        <p:spPr>
          <a:xfrm>
            <a:off x="393700" y="2065101"/>
            <a:ext cx="573691" cy="0"/>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Picture Placeholder 19">
            <a:extLst>
              <a:ext uri="{FF2B5EF4-FFF2-40B4-BE49-F238E27FC236}">
                <a16:creationId xmlns:a16="http://schemas.microsoft.com/office/drawing/2014/main" id="{4E53A369-8269-5346-9EAE-35806F2CE936}"/>
              </a:ext>
            </a:extLst>
          </p:cNvPr>
          <p:cNvSpPr>
            <a:spLocks noGrp="1"/>
          </p:cNvSpPr>
          <p:nvPr>
            <p:ph type="pic" sz="quarter" idx="10" hasCustomPrompt="1"/>
          </p:nvPr>
        </p:nvSpPr>
        <p:spPr>
          <a:xfrm>
            <a:off x="463550" y="477838"/>
            <a:ext cx="2500313" cy="766762"/>
          </a:xfrm>
        </p:spPr>
        <p:txBody>
          <a:bodyPr anchor="ctr"/>
          <a:lstStyle>
            <a:lvl1pPr>
              <a:defRPr/>
            </a:lvl1pPr>
          </a:lstStyle>
          <a:p>
            <a:r>
              <a:rPr lang="en-US" dirty="0"/>
              <a:t>Your Company Logo</a:t>
            </a:r>
          </a:p>
        </p:txBody>
      </p:sp>
      <p:sp>
        <p:nvSpPr>
          <p:cNvPr id="28" name="Picture Placeholder 22">
            <a:extLst>
              <a:ext uri="{FF2B5EF4-FFF2-40B4-BE49-F238E27FC236}">
                <a16:creationId xmlns:a16="http://schemas.microsoft.com/office/drawing/2014/main" id="{B4E4C74B-83A3-1A41-9660-1C22BD98A098}"/>
              </a:ext>
            </a:extLst>
          </p:cNvPr>
          <p:cNvSpPr>
            <a:spLocks noGrp="1"/>
          </p:cNvSpPr>
          <p:nvPr>
            <p:ph type="pic" sz="quarter" idx="11" hasCustomPrompt="1"/>
          </p:nvPr>
        </p:nvSpPr>
        <p:spPr>
          <a:xfrm>
            <a:off x="393700" y="2602707"/>
            <a:ext cx="812800" cy="811212"/>
          </a:xfrm>
        </p:spPr>
        <p:txBody>
          <a:bodyPr anchor="ctr"/>
          <a:lstStyle>
            <a:lvl1pPr algn="ctr">
              <a:defRPr sz="1100"/>
            </a:lvl1pPr>
          </a:lstStyle>
          <a:p>
            <a:r>
              <a:rPr lang="en-US" dirty="0"/>
              <a:t>Pictogram</a:t>
            </a:r>
          </a:p>
        </p:txBody>
      </p:sp>
      <p:sp>
        <p:nvSpPr>
          <p:cNvPr id="29" name="Picture Placeholder 22">
            <a:extLst>
              <a:ext uri="{FF2B5EF4-FFF2-40B4-BE49-F238E27FC236}">
                <a16:creationId xmlns:a16="http://schemas.microsoft.com/office/drawing/2014/main" id="{8DE958EF-57C0-8747-8E87-C5808758AE96}"/>
              </a:ext>
            </a:extLst>
          </p:cNvPr>
          <p:cNvSpPr>
            <a:spLocks noGrp="1"/>
          </p:cNvSpPr>
          <p:nvPr>
            <p:ph type="pic" sz="quarter" idx="12" hasCustomPrompt="1"/>
          </p:nvPr>
        </p:nvSpPr>
        <p:spPr>
          <a:xfrm>
            <a:off x="393700" y="3898861"/>
            <a:ext cx="812800" cy="811212"/>
          </a:xfrm>
        </p:spPr>
        <p:txBody>
          <a:bodyPr anchor="ctr"/>
          <a:lstStyle>
            <a:lvl1pPr algn="ctr">
              <a:defRPr sz="1100"/>
            </a:lvl1pPr>
          </a:lstStyle>
          <a:p>
            <a:r>
              <a:rPr lang="en-US" dirty="0"/>
              <a:t>Pictogram</a:t>
            </a:r>
          </a:p>
        </p:txBody>
      </p:sp>
      <p:sp>
        <p:nvSpPr>
          <p:cNvPr id="30" name="Picture Placeholder 22">
            <a:extLst>
              <a:ext uri="{FF2B5EF4-FFF2-40B4-BE49-F238E27FC236}">
                <a16:creationId xmlns:a16="http://schemas.microsoft.com/office/drawing/2014/main" id="{5DD30830-2CBC-B246-B174-F06DB7797CDF}"/>
              </a:ext>
            </a:extLst>
          </p:cNvPr>
          <p:cNvSpPr>
            <a:spLocks noGrp="1"/>
          </p:cNvSpPr>
          <p:nvPr>
            <p:ph type="pic" sz="quarter" idx="13" hasCustomPrompt="1"/>
          </p:nvPr>
        </p:nvSpPr>
        <p:spPr>
          <a:xfrm>
            <a:off x="393700" y="5195015"/>
            <a:ext cx="812800" cy="811212"/>
          </a:xfrm>
        </p:spPr>
        <p:txBody>
          <a:bodyPr anchor="ctr"/>
          <a:lstStyle>
            <a:lvl1pPr algn="ctr">
              <a:defRPr sz="1100"/>
            </a:lvl1pPr>
          </a:lstStyle>
          <a:p>
            <a:r>
              <a:rPr lang="en-US" dirty="0"/>
              <a:t>Pictogram</a:t>
            </a:r>
          </a:p>
        </p:txBody>
      </p:sp>
      <p:sp>
        <p:nvSpPr>
          <p:cNvPr id="33" name="Text Placeholder 31">
            <a:extLst>
              <a:ext uri="{FF2B5EF4-FFF2-40B4-BE49-F238E27FC236}">
                <a16:creationId xmlns:a16="http://schemas.microsoft.com/office/drawing/2014/main" id="{6A57D507-B622-CB43-83FB-94194D9E9534}"/>
              </a:ext>
            </a:extLst>
          </p:cNvPr>
          <p:cNvSpPr>
            <a:spLocks noGrp="1"/>
          </p:cNvSpPr>
          <p:nvPr>
            <p:ph type="body" sz="quarter" idx="14" hasCustomPrompt="1"/>
          </p:nvPr>
        </p:nvSpPr>
        <p:spPr>
          <a:xfrm>
            <a:off x="1269910" y="2516188"/>
            <a:ext cx="2542238" cy="984250"/>
          </a:xfrm>
        </p:spPr>
        <p:txBody>
          <a:bodyPr anchor="ctr" anchorCtr="0"/>
          <a:lstStyle>
            <a:lvl1pPr>
              <a:spcBef>
                <a:spcPts val="200"/>
              </a:spcBef>
              <a:defRPr sz="1200"/>
            </a:lvl1pPr>
          </a:lstStyle>
          <a:p>
            <a:pPr lvl="0"/>
            <a:r>
              <a:rPr lang="en-US" dirty="0"/>
              <a:t>Copy Goes Here</a:t>
            </a:r>
          </a:p>
        </p:txBody>
      </p:sp>
      <p:sp>
        <p:nvSpPr>
          <p:cNvPr id="34" name="Text Placeholder 31">
            <a:extLst>
              <a:ext uri="{FF2B5EF4-FFF2-40B4-BE49-F238E27FC236}">
                <a16:creationId xmlns:a16="http://schemas.microsoft.com/office/drawing/2014/main" id="{1C15CE82-7028-C344-A773-CBBF2B145C52}"/>
              </a:ext>
            </a:extLst>
          </p:cNvPr>
          <p:cNvSpPr>
            <a:spLocks noGrp="1"/>
          </p:cNvSpPr>
          <p:nvPr>
            <p:ph type="body" sz="quarter" idx="15" hasCustomPrompt="1"/>
          </p:nvPr>
        </p:nvSpPr>
        <p:spPr>
          <a:xfrm>
            <a:off x="1269910" y="3812342"/>
            <a:ext cx="2542238" cy="984250"/>
          </a:xfrm>
        </p:spPr>
        <p:txBody>
          <a:bodyPr anchor="ctr" anchorCtr="0"/>
          <a:lstStyle>
            <a:lvl1pPr>
              <a:spcBef>
                <a:spcPts val="200"/>
              </a:spcBef>
              <a:defRPr sz="1200"/>
            </a:lvl1pPr>
          </a:lstStyle>
          <a:p>
            <a:pPr lvl="0"/>
            <a:r>
              <a:rPr lang="en-US" dirty="0"/>
              <a:t>Copy Goes Here</a:t>
            </a:r>
          </a:p>
        </p:txBody>
      </p:sp>
      <p:sp>
        <p:nvSpPr>
          <p:cNvPr id="35" name="Text Placeholder 31">
            <a:extLst>
              <a:ext uri="{FF2B5EF4-FFF2-40B4-BE49-F238E27FC236}">
                <a16:creationId xmlns:a16="http://schemas.microsoft.com/office/drawing/2014/main" id="{71BDEDFA-C78E-FD4B-97DF-15F47A9B649B}"/>
              </a:ext>
            </a:extLst>
          </p:cNvPr>
          <p:cNvSpPr>
            <a:spLocks noGrp="1"/>
          </p:cNvSpPr>
          <p:nvPr>
            <p:ph type="body" sz="quarter" idx="16" hasCustomPrompt="1"/>
          </p:nvPr>
        </p:nvSpPr>
        <p:spPr>
          <a:xfrm>
            <a:off x="1269910" y="5108496"/>
            <a:ext cx="2542238" cy="984250"/>
          </a:xfrm>
        </p:spPr>
        <p:txBody>
          <a:bodyPr anchor="ctr" anchorCtr="0"/>
          <a:lstStyle>
            <a:lvl1pPr>
              <a:spcBef>
                <a:spcPts val="200"/>
              </a:spcBef>
              <a:defRPr sz="1200"/>
            </a:lvl1pPr>
          </a:lstStyle>
          <a:p>
            <a:pPr lvl="0"/>
            <a:r>
              <a:rPr lang="en-US" dirty="0"/>
              <a:t>Copy Goes Here</a:t>
            </a:r>
          </a:p>
        </p:txBody>
      </p:sp>
      <p:sp>
        <p:nvSpPr>
          <p:cNvPr id="37" name="Rectangle 36">
            <a:extLst>
              <a:ext uri="{FF2B5EF4-FFF2-40B4-BE49-F238E27FC236}">
                <a16:creationId xmlns:a16="http://schemas.microsoft.com/office/drawing/2014/main" id="{E628E220-9087-1B43-BF35-FD52DCD4A22B}"/>
              </a:ext>
            </a:extLst>
          </p:cNvPr>
          <p:cNvSpPr/>
          <p:nvPr userDrawn="1"/>
        </p:nvSpPr>
        <p:spPr>
          <a:xfrm>
            <a:off x="4473871" y="1667986"/>
            <a:ext cx="2381480" cy="242823"/>
          </a:xfrm>
          <a:prstGeom prst="rect">
            <a:avLst/>
          </a:prstGeom>
        </p:spPr>
        <p:txBody>
          <a:bodyPr wrap="square" lIns="0" tIns="0" rIns="0" bIns="0">
            <a:spAutoFit/>
          </a:bodyPr>
          <a:lstStyle/>
          <a:p>
            <a:pPr>
              <a:lnSpc>
                <a:spcPct val="125000"/>
              </a:lnSpc>
              <a:spcAft>
                <a:spcPts val="800"/>
              </a:spcAft>
            </a:pPr>
            <a:r>
              <a:rPr lang="en-US" sz="1400" b="1" dirty="0">
                <a:latin typeface="Arial" panose="020B0604020202020204" pitchFamily="34" charset="0"/>
                <a:cs typeface="Arial" panose="020B0604020202020204" pitchFamily="34" charset="0"/>
              </a:rPr>
              <a:t>SOLUTION</a:t>
            </a:r>
            <a:endParaRPr lang="en-US" sz="1050" b="1" dirty="0">
              <a:latin typeface="Arial" panose="020B0604020202020204" pitchFamily="34" charset="0"/>
              <a:ea typeface="Calibri" panose="020F0502020204030204" pitchFamily="34" charset="0"/>
              <a:cs typeface="Arial" panose="020B0604020202020204" pitchFamily="34" charset="0"/>
            </a:endParaRPr>
          </a:p>
        </p:txBody>
      </p:sp>
      <p:cxnSp>
        <p:nvCxnSpPr>
          <p:cNvPr id="38" name="Straight Connector 37">
            <a:extLst>
              <a:ext uri="{FF2B5EF4-FFF2-40B4-BE49-F238E27FC236}">
                <a16:creationId xmlns:a16="http://schemas.microsoft.com/office/drawing/2014/main" id="{8347E5A5-615F-0E40-BEC2-7AC12A889D27}"/>
              </a:ext>
            </a:extLst>
          </p:cNvPr>
          <p:cNvCxnSpPr>
            <a:cxnSpLocks/>
          </p:cNvCxnSpPr>
          <p:nvPr userDrawn="1"/>
        </p:nvCxnSpPr>
        <p:spPr>
          <a:xfrm>
            <a:off x="4473871" y="2060099"/>
            <a:ext cx="573691" cy="0"/>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688F398-11E6-7745-B39B-7456FC8AAE41}"/>
              </a:ext>
            </a:extLst>
          </p:cNvPr>
          <p:cNvCxnSpPr>
            <a:cxnSpLocks/>
          </p:cNvCxnSpPr>
          <p:nvPr userDrawn="1"/>
        </p:nvCxnSpPr>
        <p:spPr>
          <a:xfrm>
            <a:off x="4386113" y="5916877"/>
            <a:ext cx="3416599" cy="0"/>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6C012F89-3C6D-5C4F-9E1A-5BBE3036ED34}"/>
              </a:ext>
            </a:extLst>
          </p:cNvPr>
          <p:cNvSpPr/>
          <p:nvPr userDrawn="1"/>
        </p:nvSpPr>
        <p:spPr>
          <a:xfrm>
            <a:off x="4292208" y="6088486"/>
            <a:ext cx="3604409" cy="507831"/>
          </a:xfrm>
          <a:prstGeom prst="rect">
            <a:avLst/>
          </a:prstGeom>
        </p:spPr>
        <p:txBody>
          <a:bodyPr wrap="square">
            <a:spAutoFit/>
          </a:bodyPr>
          <a:lstStyle/>
          <a:p>
            <a:pPr algn="ctr" defTabSz="913578">
              <a:lnSpc>
                <a:spcPct val="90000"/>
              </a:lnSpc>
            </a:pPr>
            <a:r>
              <a:rPr lang="en-US" sz="1200" dirty="0"/>
              <a:t>For more, visit the </a:t>
            </a:r>
            <a:br>
              <a:rPr lang="en-US" sz="1200" dirty="0"/>
            </a:br>
            <a:r>
              <a:rPr lang="en-US" sz="1200" dirty="0"/>
              <a:t>SAP Concur App Center </a:t>
            </a:r>
            <a:r>
              <a:rPr lang="en-US" sz="1200" dirty="0">
                <a:solidFill>
                  <a:schemeClr val="bg1"/>
                </a:solidFill>
                <a:hlinkClick r:id="rId3"/>
              </a:rPr>
              <a:t>online</a:t>
            </a:r>
            <a:r>
              <a:rPr lang="en-US" sz="1200" dirty="0"/>
              <a:t>. </a:t>
            </a:r>
            <a:r>
              <a:rPr lang="en-US" sz="1800" dirty="0"/>
              <a:t> </a:t>
            </a:r>
            <a:endParaRPr lang="en-US" sz="1050" b="1" dirty="0"/>
          </a:p>
        </p:txBody>
      </p:sp>
      <p:sp>
        <p:nvSpPr>
          <p:cNvPr id="41" name="Picture Placeholder 22">
            <a:extLst>
              <a:ext uri="{FF2B5EF4-FFF2-40B4-BE49-F238E27FC236}">
                <a16:creationId xmlns:a16="http://schemas.microsoft.com/office/drawing/2014/main" id="{7205CF82-BDA0-314E-AE2B-23AC520E451C}"/>
              </a:ext>
            </a:extLst>
          </p:cNvPr>
          <p:cNvSpPr>
            <a:spLocks noGrp="1"/>
          </p:cNvSpPr>
          <p:nvPr>
            <p:ph type="pic" sz="quarter" idx="17" hasCustomPrompt="1"/>
          </p:nvPr>
        </p:nvSpPr>
        <p:spPr>
          <a:xfrm>
            <a:off x="4473871" y="2602707"/>
            <a:ext cx="812800" cy="811212"/>
          </a:xfrm>
        </p:spPr>
        <p:txBody>
          <a:bodyPr anchor="ctr"/>
          <a:lstStyle>
            <a:lvl1pPr algn="ctr">
              <a:defRPr sz="1100"/>
            </a:lvl1pPr>
          </a:lstStyle>
          <a:p>
            <a:r>
              <a:rPr lang="en-US" dirty="0"/>
              <a:t>Pictogram</a:t>
            </a:r>
          </a:p>
        </p:txBody>
      </p:sp>
      <p:sp>
        <p:nvSpPr>
          <p:cNvPr id="42" name="Picture Placeholder 22">
            <a:extLst>
              <a:ext uri="{FF2B5EF4-FFF2-40B4-BE49-F238E27FC236}">
                <a16:creationId xmlns:a16="http://schemas.microsoft.com/office/drawing/2014/main" id="{4DE049B8-84D9-F440-9D3E-B58EDE744D3F}"/>
              </a:ext>
            </a:extLst>
          </p:cNvPr>
          <p:cNvSpPr>
            <a:spLocks noGrp="1"/>
          </p:cNvSpPr>
          <p:nvPr>
            <p:ph type="pic" sz="quarter" idx="18" hasCustomPrompt="1"/>
          </p:nvPr>
        </p:nvSpPr>
        <p:spPr>
          <a:xfrm>
            <a:off x="4473871" y="3575802"/>
            <a:ext cx="812800" cy="811212"/>
          </a:xfrm>
        </p:spPr>
        <p:txBody>
          <a:bodyPr anchor="ctr"/>
          <a:lstStyle>
            <a:lvl1pPr algn="ctr">
              <a:defRPr sz="1100"/>
            </a:lvl1pPr>
          </a:lstStyle>
          <a:p>
            <a:r>
              <a:rPr lang="en-US" dirty="0"/>
              <a:t>Pictogram</a:t>
            </a:r>
          </a:p>
        </p:txBody>
      </p:sp>
      <p:sp>
        <p:nvSpPr>
          <p:cNvPr id="43" name="Picture Placeholder 22">
            <a:extLst>
              <a:ext uri="{FF2B5EF4-FFF2-40B4-BE49-F238E27FC236}">
                <a16:creationId xmlns:a16="http://schemas.microsoft.com/office/drawing/2014/main" id="{1CCBE378-28DD-534F-86BE-F594565A3F4F}"/>
              </a:ext>
            </a:extLst>
          </p:cNvPr>
          <p:cNvSpPr>
            <a:spLocks noGrp="1"/>
          </p:cNvSpPr>
          <p:nvPr>
            <p:ph type="pic" sz="quarter" idx="19" hasCustomPrompt="1"/>
          </p:nvPr>
        </p:nvSpPr>
        <p:spPr>
          <a:xfrm>
            <a:off x="4473871" y="4550734"/>
            <a:ext cx="812800" cy="811212"/>
          </a:xfrm>
        </p:spPr>
        <p:txBody>
          <a:bodyPr anchor="ctr"/>
          <a:lstStyle>
            <a:lvl1pPr algn="ctr">
              <a:defRPr sz="1100"/>
            </a:lvl1pPr>
          </a:lstStyle>
          <a:p>
            <a:r>
              <a:rPr lang="en-US" dirty="0"/>
              <a:t>Pictogram</a:t>
            </a:r>
          </a:p>
        </p:txBody>
      </p:sp>
      <p:sp>
        <p:nvSpPr>
          <p:cNvPr id="44" name="Text Placeholder 31">
            <a:extLst>
              <a:ext uri="{FF2B5EF4-FFF2-40B4-BE49-F238E27FC236}">
                <a16:creationId xmlns:a16="http://schemas.microsoft.com/office/drawing/2014/main" id="{9BCD5511-C0E2-014A-B57B-E81A67A42177}"/>
              </a:ext>
            </a:extLst>
          </p:cNvPr>
          <p:cNvSpPr>
            <a:spLocks noGrp="1"/>
          </p:cNvSpPr>
          <p:nvPr>
            <p:ph type="body" sz="quarter" idx="20" hasCustomPrompt="1"/>
          </p:nvPr>
        </p:nvSpPr>
        <p:spPr>
          <a:xfrm>
            <a:off x="5350081" y="2602707"/>
            <a:ext cx="2542238" cy="811212"/>
          </a:xfrm>
        </p:spPr>
        <p:txBody>
          <a:bodyPr anchor="ctr" anchorCtr="0"/>
          <a:lstStyle>
            <a:lvl1pPr>
              <a:spcBef>
                <a:spcPts val="200"/>
              </a:spcBef>
              <a:defRPr sz="1200"/>
            </a:lvl1pPr>
          </a:lstStyle>
          <a:p>
            <a:pPr lvl="0"/>
            <a:r>
              <a:rPr lang="en-US" dirty="0"/>
              <a:t>Copy Goes Here</a:t>
            </a:r>
          </a:p>
        </p:txBody>
      </p:sp>
      <p:sp>
        <p:nvSpPr>
          <p:cNvPr id="45" name="Text Placeholder 31">
            <a:extLst>
              <a:ext uri="{FF2B5EF4-FFF2-40B4-BE49-F238E27FC236}">
                <a16:creationId xmlns:a16="http://schemas.microsoft.com/office/drawing/2014/main" id="{3E3C0503-F091-B749-B4F5-5F5314D28B55}"/>
              </a:ext>
            </a:extLst>
          </p:cNvPr>
          <p:cNvSpPr>
            <a:spLocks noGrp="1"/>
          </p:cNvSpPr>
          <p:nvPr>
            <p:ph type="body" sz="quarter" idx="21" hasCustomPrompt="1"/>
          </p:nvPr>
        </p:nvSpPr>
        <p:spPr>
          <a:xfrm>
            <a:off x="5350081" y="3575802"/>
            <a:ext cx="2542238" cy="811212"/>
          </a:xfrm>
        </p:spPr>
        <p:txBody>
          <a:bodyPr anchor="ctr" anchorCtr="0"/>
          <a:lstStyle>
            <a:lvl1pPr>
              <a:spcBef>
                <a:spcPts val="200"/>
              </a:spcBef>
              <a:defRPr sz="1200"/>
            </a:lvl1pPr>
          </a:lstStyle>
          <a:p>
            <a:pPr lvl="0"/>
            <a:r>
              <a:rPr lang="en-US" dirty="0"/>
              <a:t>Copy Goes Here</a:t>
            </a:r>
          </a:p>
        </p:txBody>
      </p:sp>
      <p:sp>
        <p:nvSpPr>
          <p:cNvPr id="46" name="Text Placeholder 31">
            <a:extLst>
              <a:ext uri="{FF2B5EF4-FFF2-40B4-BE49-F238E27FC236}">
                <a16:creationId xmlns:a16="http://schemas.microsoft.com/office/drawing/2014/main" id="{A22F1C5C-8FB0-0B49-A417-2191704BFB4F}"/>
              </a:ext>
            </a:extLst>
          </p:cNvPr>
          <p:cNvSpPr>
            <a:spLocks noGrp="1"/>
          </p:cNvSpPr>
          <p:nvPr>
            <p:ph type="body" sz="quarter" idx="22" hasCustomPrompt="1"/>
          </p:nvPr>
        </p:nvSpPr>
        <p:spPr>
          <a:xfrm>
            <a:off x="5350081" y="4550738"/>
            <a:ext cx="2542238" cy="811205"/>
          </a:xfrm>
        </p:spPr>
        <p:txBody>
          <a:bodyPr anchor="ctr" anchorCtr="0"/>
          <a:lstStyle>
            <a:lvl1pPr>
              <a:spcBef>
                <a:spcPts val="200"/>
              </a:spcBef>
              <a:defRPr sz="1200"/>
            </a:lvl1pPr>
          </a:lstStyle>
          <a:p>
            <a:pPr lvl="0"/>
            <a:r>
              <a:rPr lang="en-US" dirty="0"/>
              <a:t>Copy Goes Here</a:t>
            </a:r>
          </a:p>
        </p:txBody>
      </p:sp>
      <p:sp>
        <p:nvSpPr>
          <p:cNvPr id="50" name="Picture Placeholder 22">
            <a:extLst>
              <a:ext uri="{FF2B5EF4-FFF2-40B4-BE49-F238E27FC236}">
                <a16:creationId xmlns:a16="http://schemas.microsoft.com/office/drawing/2014/main" id="{B301F7B7-DAEE-084B-8261-58819EC7EED1}"/>
              </a:ext>
            </a:extLst>
          </p:cNvPr>
          <p:cNvSpPr>
            <a:spLocks noGrp="1"/>
          </p:cNvSpPr>
          <p:nvPr>
            <p:ph type="pic" sz="quarter" idx="23" hasCustomPrompt="1"/>
          </p:nvPr>
        </p:nvSpPr>
        <p:spPr>
          <a:xfrm>
            <a:off x="8559096" y="2602707"/>
            <a:ext cx="812800" cy="811212"/>
          </a:xfrm>
        </p:spPr>
        <p:txBody>
          <a:bodyPr anchor="ctr"/>
          <a:lstStyle>
            <a:lvl1pPr algn="ctr">
              <a:defRPr sz="1100"/>
            </a:lvl1pPr>
          </a:lstStyle>
          <a:p>
            <a:r>
              <a:rPr lang="en-US" dirty="0"/>
              <a:t>Pictogram</a:t>
            </a:r>
          </a:p>
        </p:txBody>
      </p:sp>
      <p:sp>
        <p:nvSpPr>
          <p:cNvPr id="51" name="Picture Placeholder 22">
            <a:extLst>
              <a:ext uri="{FF2B5EF4-FFF2-40B4-BE49-F238E27FC236}">
                <a16:creationId xmlns:a16="http://schemas.microsoft.com/office/drawing/2014/main" id="{EF0A3342-9EDF-AD42-85D8-CB3E7CC1B72A}"/>
              </a:ext>
            </a:extLst>
          </p:cNvPr>
          <p:cNvSpPr>
            <a:spLocks noGrp="1"/>
          </p:cNvSpPr>
          <p:nvPr>
            <p:ph type="pic" sz="quarter" idx="24" hasCustomPrompt="1"/>
          </p:nvPr>
        </p:nvSpPr>
        <p:spPr>
          <a:xfrm>
            <a:off x="8559096" y="3575802"/>
            <a:ext cx="812800" cy="811212"/>
          </a:xfrm>
        </p:spPr>
        <p:txBody>
          <a:bodyPr anchor="ctr"/>
          <a:lstStyle>
            <a:lvl1pPr algn="ctr">
              <a:defRPr sz="1100"/>
            </a:lvl1pPr>
          </a:lstStyle>
          <a:p>
            <a:r>
              <a:rPr lang="en-US" dirty="0"/>
              <a:t>Pictogram</a:t>
            </a:r>
          </a:p>
        </p:txBody>
      </p:sp>
      <p:sp>
        <p:nvSpPr>
          <p:cNvPr id="52" name="Picture Placeholder 22">
            <a:extLst>
              <a:ext uri="{FF2B5EF4-FFF2-40B4-BE49-F238E27FC236}">
                <a16:creationId xmlns:a16="http://schemas.microsoft.com/office/drawing/2014/main" id="{0EDE1ACE-80A3-2C4E-9B84-BAD50694E90A}"/>
              </a:ext>
            </a:extLst>
          </p:cNvPr>
          <p:cNvSpPr>
            <a:spLocks noGrp="1"/>
          </p:cNvSpPr>
          <p:nvPr>
            <p:ph type="pic" sz="quarter" idx="25" hasCustomPrompt="1"/>
          </p:nvPr>
        </p:nvSpPr>
        <p:spPr>
          <a:xfrm>
            <a:off x="8559096" y="4550734"/>
            <a:ext cx="812800" cy="811212"/>
          </a:xfrm>
        </p:spPr>
        <p:txBody>
          <a:bodyPr anchor="ctr"/>
          <a:lstStyle>
            <a:lvl1pPr algn="ctr">
              <a:defRPr sz="1100"/>
            </a:lvl1pPr>
          </a:lstStyle>
          <a:p>
            <a:r>
              <a:rPr lang="en-US" dirty="0"/>
              <a:t>Pictogram</a:t>
            </a:r>
          </a:p>
        </p:txBody>
      </p:sp>
      <p:sp>
        <p:nvSpPr>
          <p:cNvPr id="53" name="Text Placeholder 31">
            <a:extLst>
              <a:ext uri="{FF2B5EF4-FFF2-40B4-BE49-F238E27FC236}">
                <a16:creationId xmlns:a16="http://schemas.microsoft.com/office/drawing/2014/main" id="{CB820D89-12B6-7746-AD76-D9A7989662CA}"/>
              </a:ext>
            </a:extLst>
          </p:cNvPr>
          <p:cNvSpPr>
            <a:spLocks noGrp="1"/>
          </p:cNvSpPr>
          <p:nvPr>
            <p:ph type="body" sz="quarter" idx="26" hasCustomPrompt="1"/>
          </p:nvPr>
        </p:nvSpPr>
        <p:spPr>
          <a:xfrm>
            <a:off x="9435306" y="2602707"/>
            <a:ext cx="2552868" cy="811212"/>
          </a:xfrm>
        </p:spPr>
        <p:txBody>
          <a:bodyPr anchor="ctr" anchorCtr="0"/>
          <a:lstStyle>
            <a:lvl1pPr>
              <a:spcBef>
                <a:spcPts val="200"/>
              </a:spcBef>
              <a:defRPr sz="1200"/>
            </a:lvl1pPr>
          </a:lstStyle>
          <a:p>
            <a:pPr lvl="0"/>
            <a:r>
              <a:rPr lang="en-US" dirty="0"/>
              <a:t>Copy Goes Here</a:t>
            </a:r>
          </a:p>
        </p:txBody>
      </p:sp>
      <p:sp>
        <p:nvSpPr>
          <p:cNvPr id="54" name="Text Placeholder 31">
            <a:extLst>
              <a:ext uri="{FF2B5EF4-FFF2-40B4-BE49-F238E27FC236}">
                <a16:creationId xmlns:a16="http://schemas.microsoft.com/office/drawing/2014/main" id="{3FE6BD43-3465-5C48-9E01-B7F21BF37B7D}"/>
              </a:ext>
            </a:extLst>
          </p:cNvPr>
          <p:cNvSpPr>
            <a:spLocks noGrp="1"/>
          </p:cNvSpPr>
          <p:nvPr>
            <p:ph type="body" sz="quarter" idx="27" hasCustomPrompt="1"/>
          </p:nvPr>
        </p:nvSpPr>
        <p:spPr>
          <a:xfrm>
            <a:off x="9435306" y="3575802"/>
            <a:ext cx="2552868" cy="811212"/>
          </a:xfrm>
        </p:spPr>
        <p:txBody>
          <a:bodyPr anchor="ctr" anchorCtr="0"/>
          <a:lstStyle>
            <a:lvl1pPr>
              <a:spcBef>
                <a:spcPts val="200"/>
              </a:spcBef>
              <a:defRPr sz="1200"/>
            </a:lvl1pPr>
          </a:lstStyle>
          <a:p>
            <a:pPr lvl="0"/>
            <a:r>
              <a:rPr lang="en-US" dirty="0"/>
              <a:t>Copy Goes Here</a:t>
            </a:r>
          </a:p>
        </p:txBody>
      </p:sp>
      <p:sp>
        <p:nvSpPr>
          <p:cNvPr id="55" name="Text Placeholder 31">
            <a:extLst>
              <a:ext uri="{FF2B5EF4-FFF2-40B4-BE49-F238E27FC236}">
                <a16:creationId xmlns:a16="http://schemas.microsoft.com/office/drawing/2014/main" id="{02F6F117-01FC-9642-9809-EAAEBC7A865D}"/>
              </a:ext>
            </a:extLst>
          </p:cNvPr>
          <p:cNvSpPr>
            <a:spLocks noGrp="1"/>
          </p:cNvSpPr>
          <p:nvPr>
            <p:ph type="body" sz="quarter" idx="28" hasCustomPrompt="1"/>
          </p:nvPr>
        </p:nvSpPr>
        <p:spPr>
          <a:xfrm>
            <a:off x="9435306" y="4550738"/>
            <a:ext cx="2552868" cy="811205"/>
          </a:xfrm>
        </p:spPr>
        <p:txBody>
          <a:bodyPr anchor="ctr" anchorCtr="0"/>
          <a:lstStyle>
            <a:lvl1pPr>
              <a:spcBef>
                <a:spcPts val="200"/>
              </a:spcBef>
              <a:defRPr sz="1200"/>
            </a:lvl1pPr>
          </a:lstStyle>
          <a:p>
            <a:pPr lvl="0"/>
            <a:r>
              <a:rPr lang="en-US" dirty="0"/>
              <a:t>Copy Goes Here</a:t>
            </a:r>
          </a:p>
        </p:txBody>
      </p:sp>
      <p:grpSp>
        <p:nvGrpSpPr>
          <p:cNvPr id="56" name="Group 55">
            <a:extLst>
              <a:ext uri="{FF2B5EF4-FFF2-40B4-BE49-F238E27FC236}">
                <a16:creationId xmlns:a16="http://schemas.microsoft.com/office/drawing/2014/main" id="{7EB81EA4-197A-F043-A226-B29656FBC11C}"/>
              </a:ext>
            </a:extLst>
          </p:cNvPr>
          <p:cNvGrpSpPr/>
          <p:nvPr userDrawn="1"/>
        </p:nvGrpSpPr>
        <p:grpSpPr>
          <a:xfrm>
            <a:off x="8512220" y="5554945"/>
            <a:ext cx="3687599" cy="1316224"/>
            <a:chOff x="8512606" y="5332763"/>
            <a:chExt cx="3687599" cy="1538406"/>
          </a:xfrm>
        </p:grpSpPr>
        <p:sp>
          <p:nvSpPr>
            <p:cNvPr id="57" name="Rectangle 56">
              <a:extLst>
                <a:ext uri="{FF2B5EF4-FFF2-40B4-BE49-F238E27FC236}">
                  <a16:creationId xmlns:a16="http://schemas.microsoft.com/office/drawing/2014/main" id="{05C9B98E-218B-1942-B1CC-1C85BDB588C3}"/>
                </a:ext>
              </a:extLst>
            </p:cNvPr>
            <p:cNvSpPr/>
            <p:nvPr/>
          </p:nvSpPr>
          <p:spPr bwMode="gray">
            <a:xfrm>
              <a:off x="8512606" y="5422449"/>
              <a:ext cx="3687599" cy="1448720"/>
            </a:xfrm>
            <a:prstGeom prst="rect">
              <a:avLst/>
            </a:prstGeom>
            <a:solidFill>
              <a:schemeClr val="accent1">
                <a:alpha val="9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8" name="TextBox 57">
              <a:extLst>
                <a:ext uri="{FF2B5EF4-FFF2-40B4-BE49-F238E27FC236}">
                  <a16:creationId xmlns:a16="http://schemas.microsoft.com/office/drawing/2014/main" id="{B32766EF-69A8-A44E-9096-ED544DD3D0B3}"/>
                </a:ext>
              </a:extLst>
            </p:cNvPr>
            <p:cNvSpPr txBox="1"/>
            <p:nvPr/>
          </p:nvSpPr>
          <p:spPr>
            <a:xfrm>
              <a:off x="8588228" y="5332763"/>
              <a:ext cx="324464" cy="94836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chemeClr val="bg1">
                      <a:alpha val="29000"/>
                    </a:schemeClr>
                  </a:solidFill>
                  <a:ea typeface="Arial Unicode MS" pitchFamily="34" charset="-128"/>
                  <a:cs typeface="Arial Unicode MS" pitchFamily="34" charset="-128"/>
                </a:rPr>
                <a:t>“</a:t>
              </a:r>
            </a:p>
          </p:txBody>
        </p:sp>
        <p:sp>
          <p:nvSpPr>
            <p:cNvPr id="59" name="TextBox 58">
              <a:extLst>
                <a:ext uri="{FF2B5EF4-FFF2-40B4-BE49-F238E27FC236}">
                  <a16:creationId xmlns:a16="http://schemas.microsoft.com/office/drawing/2014/main" id="{881E7D05-D4DB-A845-B844-B2A64833DA68}"/>
                </a:ext>
              </a:extLst>
            </p:cNvPr>
            <p:cNvSpPr txBox="1"/>
            <p:nvPr/>
          </p:nvSpPr>
          <p:spPr>
            <a:xfrm rot="10800000">
              <a:off x="11908938" y="5735280"/>
              <a:ext cx="197045" cy="94836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chemeClr val="bg1">
                      <a:alpha val="29000"/>
                    </a:schemeClr>
                  </a:solidFill>
                  <a:ea typeface="Arial Unicode MS" pitchFamily="34" charset="-128"/>
                  <a:cs typeface="Arial Unicode MS" pitchFamily="34" charset="-128"/>
                </a:rPr>
                <a:t>“</a:t>
              </a:r>
            </a:p>
          </p:txBody>
        </p:sp>
      </p:grpSp>
      <p:sp>
        <p:nvSpPr>
          <p:cNvPr id="61" name="Text Placeholder 31">
            <a:extLst>
              <a:ext uri="{FF2B5EF4-FFF2-40B4-BE49-F238E27FC236}">
                <a16:creationId xmlns:a16="http://schemas.microsoft.com/office/drawing/2014/main" id="{EA36C988-B356-2241-B5F5-F9DDCD2618BA}"/>
              </a:ext>
            </a:extLst>
          </p:cNvPr>
          <p:cNvSpPr>
            <a:spLocks noGrp="1"/>
          </p:cNvSpPr>
          <p:nvPr>
            <p:ph type="body" sz="quarter" idx="29" hasCustomPrompt="1"/>
          </p:nvPr>
        </p:nvSpPr>
        <p:spPr>
          <a:xfrm>
            <a:off x="8922585" y="5849597"/>
            <a:ext cx="3065589" cy="568540"/>
          </a:xfrm>
        </p:spPr>
        <p:txBody>
          <a:bodyPr/>
          <a:lstStyle>
            <a:lvl1pPr>
              <a:defRPr sz="1100"/>
            </a:lvl1pPr>
          </a:lstStyle>
          <a:p>
            <a:pPr lvl="0"/>
            <a:r>
              <a:rPr lang="en-US" dirty="0"/>
              <a:t>Quote Goes Here</a:t>
            </a:r>
          </a:p>
        </p:txBody>
      </p:sp>
      <p:sp>
        <p:nvSpPr>
          <p:cNvPr id="73" name="Text Placeholder 72">
            <a:extLst>
              <a:ext uri="{FF2B5EF4-FFF2-40B4-BE49-F238E27FC236}">
                <a16:creationId xmlns:a16="http://schemas.microsoft.com/office/drawing/2014/main" id="{B5EB9639-ADFE-2842-9966-BD770649C73A}"/>
              </a:ext>
            </a:extLst>
          </p:cNvPr>
          <p:cNvSpPr>
            <a:spLocks noGrp="1"/>
          </p:cNvSpPr>
          <p:nvPr>
            <p:ph type="body" sz="quarter" idx="30" hasCustomPrompt="1"/>
          </p:nvPr>
        </p:nvSpPr>
        <p:spPr>
          <a:xfrm>
            <a:off x="8912307" y="6426350"/>
            <a:ext cx="2744157" cy="325437"/>
          </a:xfrm>
        </p:spPr>
        <p:txBody>
          <a:bodyPr/>
          <a:lstStyle>
            <a:lvl1pPr marL="0" marR="0" indent="0" algn="r" defTabSz="1088776" rtl="0" eaLnBrk="1" fontAlgn="auto" latinLnBrk="0" hangingPunct="1">
              <a:lnSpc>
                <a:spcPct val="100000"/>
              </a:lnSpc>
              <a:spcBef>
                <a:spcPts val="0"/>
              </a:spcBef>
              <a:spcAft>
                <a:spcPts val="0"/>
              </a:spcAft>
              <a:buClrTx/>
              <a:buSzTx/>
              <a:buFontTx/>
              <a:buNone/>
              <a:tabLst/>
              <a:defRPr sz="800" b="0" i="1">
                <a:latin typeface="Arial" panose="020B0604020202020204" pitchFamily="34" charset="0"/>
                <a:cs typeface="Arial" panose="020B0604020202020204" pitchFamily="34" charset="0"/>
              </a:defRPr>
            </a:lvl1p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mn-lt"/>
                <a:ea typeface="+mn-ea"/>
                <a:cs typeface="+mn-cs"/>
              </a:rPr>
              <a:t>– Name, Company Name</a:t>
            </a:r>
          </a:p>
        </p:txBody>
      </p:sp>
    </p:spTree>
    <p:extLst>
      <p:ext uri="{BB962C8B-B14F-4D97-AF65-F5344CB8AC3E}">
        <p14:creationId xmlns:p14="http://schemas.microsoft.com/office/powerpoint/2010/main" val="2466743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1000"/>
                                        <p:tgtEl>
                                          <p:spTgt spid="56"/>
                                        </p:tgtEl>
                                      </p:cBhvr>
                                    </p:animEffect>
                                    <p:anim calcmode="lin" valueType="num">
                                      <p:cBhvr>
                                        <p:cTn id="8" dur="1000" fill="hold"/>
                                        <p:tgtEl>
                                          <p:spTgt spid="56"/>
                                        </p:tgtEl>
                                        <p:attrNameLst>
                                          <p:attrName>ppt_x</p:attrName>
                                        </p:attrNameLst>
                                      </p:cBhvr>
                                      <p:tavLst>
                                        <p:tav tm="0">
                                          <p:val>
                                            <p:strVal val="#ppt_x"/>
                                          </p:val>
                                        </p:tav>
                                        <p:tav tm="100000">
                                          <p:val>
                                            <p:strVal val="#ppt_x"/>
                                          </p:val>
                                        </p:tav>
                                      </p:tavLst>
                                    </p:anim>
                                    <p:anim calcmode="lin" valueType="num">
                                      <p:cBhvr>
                                        <p:cTn id="9" dur="1000" fill="hold"/>
                                        <p:tgtEl>
                                          <p:spTgt spid="5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1">
                                            <p:txEl>
                                              <p:pRg st="0" end="0"/>
                                            </p:txEl>
                                          </p:spTgt>
                                        </p:tgtEl>
                                        <p:attrNameLst>
                                          <p:attrName>style.visibility</p:attrName>
                                        </p:attrNameLst>
                                      </p:cBhvr>
                                      <p:to>
                                        <p:strVal val="visible"/>
                                      </p:to>
                                    </p:set>
                                    <p:animEffect transition="in" filter="fade">
                                      <p:cBhvr>
                                        <p:cTn id="12" dur="1000"/>
                                        <p:tgtEl>
                                          <p:spTgt spid="61">
                                            <p:txEl>
                                              <p:pRg st="0" end="0"/>
                                            </p:txEl>
                                          </p:spTgt>
                                        </p:tgtEl>
                                      </p:cBhvr>
                                    </p:animEffect>
                                    <p:anim calcmode="lin" valueType="num">
                                      <p:cBhvr>
                                        <p:cTn id="13" dur="1000" fill="hold"/>
                                        <p:tgtEl>
                                          <p:spTgt spid="61">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1">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3">
                                            <p:txEl>
                                              <p:pRg st="0" end="0"/>
                                            </p:txEl>
                                          </p:spTgt>
                                        </p:tgtEl>
                                        <p:attrNameLst>
                                          <p:attrName>style.visibility</p:attrName>
                                        </p:attrNameLst>
                                      </p:cBhvr>
                                      <p:to>
                                        <p:strVal val="visible"/>
                                      </p:to>
                                    </p:set>
                                    <p:animEffect transition="in" filter="fade">
                                      <p:cBhvr>
                                        <p:cTn id="17" dur="1000"/>
                                        <p:tgtEl>
                                          <p:spTgt spid="73">
                                            <p:txEl>
                                              <p:pRg st="0" end="0"/>
                                            </p:txEl>
                                          </p:spTgt>
                                        </p:tgtEl>
                                      </p:cBhvr>
                                    </p:animEffect>
                                    <p:anim calcmode="lin" valueType="num">
                                      <p:cBhvr>
                                        <p:cTn id="18" dur="1000" fill="hold"/>
                                        <p:tgtEl>
                                          <p:spTgt spid="7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7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build="p">
        <p:tmplLst>
          <p:tmpl lvl="1">
            <p:tnLst>
              <p:par>
                <p:cTn presetID="42"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1000"/>
                        <p:tgtEl>
                          <p:spTgt spid="61"/>
                        </p:tgtEl>
                      </p:cBhvr>
                    </p:animEffect>
                    <p:anim calcmode="lin" valueType="num">
                      <p:cBhvr>
                        <p:cTn dur="1000" fill="hold"/>
                        <p:tgtEl>
                          <p:spTgt spid="61"/>
                        </p:tgtEl>
                        <p:attrNameLst>
                          <p:attrName>ppt_x</p:attrName>
                        </p:attrNameLst>
                      </p:cBhvr>
                      <p:tavLst>
                        <p:tav tm="0">
                          <p:val>
                            <p:strVal val="#ppt_x"/>
                          </p:val>
                        </p:tav>
                        <p:tav tm="100000">
                          <p:val>
                            <p:strVal val="#ppt_x"/>
                          </p:val>
                        </p:tav>
                      </p:tavLst>
                    </p:anim>
                    <p:anim calcmode="lin" valueType="num">
                      <p:cBhvr>
                        <p:cTn dur="1000" fill="hold"/>
                        <p:tgtEl>
                          <p:spTgt spid="61"/>
                        </p:tgtEl>
                        <p:attrNameLst>
                          <p:attrName>ppt_y</p:attrName>
                        </p:attrNameLst>
                      </p:cBhvr>
                      <p:tavLst>
                        <p:tav tm="0">
                          <p:val>
                            <p:strVal val="#ppt_y+.1"/>
                          </p:val>
                        </p:tav>
                        <p:tav tm="100000">
                          <p:val>
                            <p:strVal val="#ppt_y"/>
                          </p:val>
                        </p:tav>
                      </p:tavLst>
                    </p:anim>
                  </p:childTnLst>
                </p:cTn>
              </p:par>
            </p:tnLst>
          </p:tmpl>
        </p:tmplLst>
      </p:bldP>
      <p:bldP spid="73" grpId="0" build="p">
        <p:tmplLst>
          <p:tmpl lvl="1">
            <p:tnLst>
              <p:par>
                <p:cTn presetID="42"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1000"/>
                        <p:tgtEl>
                          <p:spTgt spid="73"/>
                        </p:tgtEl>
                      </p:cBhvr>
                    </p:animEffect>
                    <p:anim calcmode="lin" valueType="num">
                      <p:cBhvr>
                        <p:cTn dur="1000" fill="hold"/>
                        <p:tgtEl>
                          <p:spTgt spid="73"/>
                        </p:tgtEl>
                        <p:attrNameLst>
                          <p:attrName>ppt_x</p:attrName>
                        </p:attrNameLst>
                      </p:cBhvr>
                      <p:tavLst>
                        <p:tav tm="0">
                          <p:val>
                            <p:strVal val="#ppt_x"/>
                          </p:val>
                        </p:tav>
                        <p:tav tm="100000">
                          <p:val>
                            <p:strVal val="#ppt_x"/>
                          </p:val>
                        </p:tav>
                      </p:tavLst>
                    </p:anim>
                    <p:anim calcmode="lin" valueType="num">
                      <p:cBhvr>
                        <p:cTn dur="1000" fill="hold"/>
                        <p:tgtEl>
                          <p:spTgt spid="73"/>
                        </p:tgtEl>
                        <p:attrNameLst>
                          <p:attrName>ppt_y</p:attrName>
                        </p:attrNameLst>
                      </p:cBhvr>
                      <p:tavLst>
                        <p:tav tm="0">
                          <p:val>
                            <p:strVal val="#ppt_y+.1"/>
                          </p:val>
                        </p:tav>
                        <p:tav tm="100000">
                          <p:val>
                            <p:strVal val="#ppt_y"/>
                          </p:val>
                        </p:tav>
                      </p:tavLst>
                    </p:anim>
                  </p:childTnLst>
                </p:cTn>
              </p:par>
            </p:tnLst>
          </p:tmpl>
        </p:tmplLst>
      </p:bldP>
    </p:bldLst>
  </p:timing>
  <p:extLst>
    <p:ext uri="{DCECCB84-F9BA-43D5-87BE-67443E8EF086}">
      <p15:sldGuideLst xmlns:p15="http://schemas.microsoft.com/office/powerpoint/2012/main">
        <p15:guide id="1" pos="7368" userDrawn="1">
          <p15:clr>
            <a:srgbClr val="FBAE40"/>
          </p15:clr>
        </p15:guide>
        <p15:guide id="2" orient="horz" pos="576" userDrawn="1">
          <p15:clr>
            <a:srgbClr val="FBAE40"/>
          </p15:clr>
        </p15:guide>
        <p15:guide id="3" orient="horz" pos="3984" userDrawn="1">
          <p15:clr>
            <a:srgbClr val="FBAE40"/>
          </p15:clr>
        </p15:guide>
        <p15:guide id="4" orient="horz" pos="336" userDrawn="1">
          <p15:clr>
            <a:srgbClr val="FBAE40"/>
          </p15:clr>
        </p15:guide>
        <p15:guide id="5" pos="30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hank You/Closing Multiple Contacts">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3737" y="2905487"/>
            <a:ext cx="2468063"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3737" y="1600200"/>
            <a:ext cx="5590676"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3738" y="533456"/>
            <a:ext cx="1202973" cy="215887"/>
          </a:xfrm>
          <a:prstGeom prst="rect">
            <a:avLst/>
          </a:prstGeom>
        </p:spPr>
      </p:pic>
      <p:pic>
        <p:nvPicPr>
          <p:cNvPr id="7" name="SAP Logo" descr="SAP Logo" title="SAP 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31478" y="6144694"/>
            <a:ext cx="1963635" cy="360000"/>
          </a:xfrm>
          <a:prstGeom prst="rect">
            <a:avLst/>
          </a:prstGeom>
        </p:spPr>
      </p:pic>
      <p:sp>
        <p:nvSpPr>
          <p:cNvPr id="11" name="Contact information">
            <a:extLst>
              <a:ext uri="{FF2B5EF4-FFF2-40B4-BE49-F238E27FC236}">
                <a16:creationId xmlns:a16="http://schemas.microsoft.com/office/drawing/2014/main" id="{CB4FF677-8961-4B4B-A447-D731B97B4BA5}"/>
              </a:ext>
            </a:extLst>
          </p:cNvPr>
          <p:cNvSpPr>
            <a:spLocks noGrp="1"/>
          </p:cNvSpPr>
          <p:nvPr>
            <p:ph type="body" sz="quarter" idx="11" hasCustomPrompt="1"/>
          </p:nvPr>
        </p:nvSpPr>
        <p:spPr>
          <a:xfrm>
            <a:off x="3411508" y="2905487"/>
            <a:ext cx="2468063"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12" name="Contact information">
            <a:extLst>
              <a:ext uri="{FF2B5EF4-FFF2-40B4-BE49-F238E27FC236}">
                <a16:creationId xmlns:a16="http://schemas.microsoft.com/office/drawing/2014/main" id="{CB3A87F3-E2BC-FE48-A623-93A092A41482}"/>
              </a:ext>
            </a:extLst>
          </p:cNvPr>
          <p:cNvSpPr>
            <a:spLocks noGrp="1"/>
          </p:cNvSpPr>
          <p:nvPr>
            <p:ph type="body" sz="quarter" idx="12" hasCustomPrompt="1"/>
          </p:nvPr>
        </p:nvSpPr>
        <p:spPr>
          <a:xfrm>
            <a:off x="6319279" y="2905487"/>
            <a:ext cx="2468063"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13" name="Contact information">
            <a:extLst>
              <a:ext uri="{FF2B5EF4-FFF2-40B4-BE49-F238E27FC236}">
                <a16:creationId xmlns:a16="http://schemas.microsoft.com/office/drawing/2014/main" id="{0E25ABED-6BBD-074E-815A-5FA8DB3331E9}"/>
              </a:ext>
            </a:extLst>
          </p:cNvPr>
          <p:cNvSpPr>
            <a:spLocks noGrp="1"/>
          </p:cNvSpPr>
          <p:nvPr>
            <p:ph type="body" sz="quarter" idx="13" hasCustomPrompt="1"/>
          </p:nvPr>
        </p:nvSpPr>
        <p:spPr>
          <a:xfrm>
            <a:off x="9227050" y="2905487"/>
            <a:ext cx="2468063"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Tree>
    <p:extLst>
      <p:ext uri="{BB962C8B-B14F-4D97-AF65-F5344CB8AC3E}">
        <p14:creationId xmlns:p14="http://schemas.microsoft.com/office/powerpoint/2010/main" val="2698689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extLst>
    <p:ext uri="{DCECCB84-F9BA-43D5-87BE-67443E8EF086}">
      <p15:sldGuideLst xmlns:p15="http://schemas.microsoft.com/office/powerpoint/2012/main">
        <p15:guide id="1" pos="3839">
          <p15:clr>
            <a:srgbClr val="FBAE40"/>
          </p15:clr>
        </p15:guide>
        <p15:guide id="3" orient="horz" pos="3984">
          <p15:clr>
            <a:srgbClr val="FBAE40"/>
          </p15:clr>
        </p15:guide>
        <p15:guide id="4" pos="311">
          <p15:clr>
            <a:srgbClr val="FBAE40"/>
          </p15:clr>
        </p15:guide>
        <p15:guide id="5" pos="7367">
          <p15:clr>
            <a:srgbClr val="FBAE40"/>
          </p15:clr>
        </p15:guide>
        <p15:guide id="6" orient="horz" pos="1008">
          <p15:clr>
            <a:srgbClr val="FBAE40"/>
          </p15:clr>
        </p15:guide>
        <p15:guide id="7" orient="horz" pos="33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AP Concur Copyright (English)">
    <p:spTree>
      <p:nvGrpSpPr>
        <p:cNvPr id="1" name=""/>
        <p:cNvGrpSpPr/>
        <p:nvPr/>
      </p:nvGrpSpPr>
      <p:grpSpPr>
        <a:xfrm>
          <a:off x="0" y="0"/>
          <a:ext cx="0" cy="0"/>
          <a:chOff x="0" y="0"/>
          <a:chExt cx="0" cy="0"/>
        </a:xfrm>
      </p:grpSpPr>
      <p:pic>
        <p:nvPicPr>
          <p:cNvPr id="10"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31478" y="6144694"/>
            <a:ext cx="1963635" cy="360000"/>
          </a:xfrm>
          <a:prstGeom prst="rect">
            <a:avLst/>
          </a:prstGeom>
        </p:spPr>
      </p:pic>
      <p:sp>
        <p:nvSpPr>
          <p:cNvPr id="25"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2"/>
                </a:solidFill>
                <a:latin typeface="Arial"/>
                <a:ea typeface="Arial Unicode MS" panose="020B0604020202020204" pitchFamily="34" charset="-128"/>
                <a:cs typeface="+mn-cs"/>
                <a:hlinkClick r:id="rId3" tooltip="https://www.sap.com/copyright"/>
              </a:rPr>
              <a:t>www.sap.com/copyright</a:t>
            </a:r>
            <a:r>
              <a:rPr lang="en-US" sz="800" kern="1200" dirty="0">
                <a:solidFill>
                  <a:schemeClr val="tx2"/>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for additional trademark information and notices.</a:t>
            </a:r>
          </a:p>
        </p:txBody>
      </p:sp>
      <p:sp>
        <p:nvSpPr>
          <p:cNvPr id="33" name="www.sap.com - contact SAP link">
            <a:hlinkClick r:id="rId4" tooltip="concur.com"/>
          </p:cNvPr>
          <p:cNvSpPr txBox="1"/>
          <p:nvPr userDrawn="1"/>
        </p:nvSpPr>
        <p:spPr bwMode="black">
          <a:xfrm>
            <a:off x="50399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tx1"/>
                </a:solidFill>
                <a:latin typeface="Arial"/>
                <a:ea typeface="Arial Unicode MS" panose="020B0604020202020204" pitchFamily="34" charset="-128"/>
                <a:cs typeface="+mn-cs"/>
              </a:rPr>
              <a:t>Learn more at </a:t>
            </a:r>
            <a:r>
              <a:rPr lang="en-US" sz="1100" b="1" kern="1200" dirty="0">
                <a:solidFill>
                  <a:schemeClr val="accent1"/>
                </a:solidFill>
                <a:latin typeface="Arial"/>
                <a:ea typeface="Arial Unicode MS" panose="020B0604020202020204" pitchFamily="34" charset="-128"/>
                <a:cs typeface="+mn-cs"/>
              </a:rPr>
              <a:t>concur.com</a:t>
            </a:r>
          </a:p>
        </p:txBody>
      </p:sp>
      <p:sp>
        <p:nvSpPr>
          <p:cNvPr id="34" name="Follow all of SAP"/>
          <p:cNvSpPr txBox="1"/>
          <p:nvPr userDrawn="1"/>
        </p:nvSpPr>
        <p:spPr bwMode="black">
          <a:xfrm>
            <a:off x="504757" y="1461001"/>
            <a:ext cx="1769146"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all of</a:t>
            </a:r>
            <a:r>
              <a:rPr lang="en-US" sz="1100" b="0" kern="1200" baseline="0" dirty="0">
                <a:solidFill>
                  <a:schemeClr val="tx1"/>
                </a:solidFill>
                <a:latin typeface="Arial"/>
                <a:ea typeface="Arial Unicode MS" panose="020B0604020202020204" pitchFamily="34" charset="-128"/>
                <a:cs typeface="+mn-cs"/>
              </a:rPr>
              <a:t> SAP Concur </a:t>
            </a:r>
            <a:endParaRPr lang="en-US" sz="1100" b="0" kern="1200" dirty="0">
              <a:solidFill>
                <a:schemeClr val="tx1"/>
              </a:solidFill>
              <a:latin typeface="Arial"/>
              <a:ea typeface="Arial Unicode MS" panose="020B0604020202020204" pitchFamily="34" charset="-128"/>
              <a:cs typeface="+mn-cs"/>
            </a:endParaRPr>
          </a:p>
        </p:txBody>
      </p:sp>
      <p:pic>
        <p:nvPicPr>
          <p:cNvPr id="36" name="Linkedin icon with link" descr="Linkedin icon " title="Linkedin icon ">
            <a:hlinkClick r:id="rId5"/>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273903" y="1751480"/>
            <a:ext cx="363600" cy="363600"/>
          </a:xfrm>
          <a:prstGeom prst="ellipse">
            <a:avLst/>
          </a:prstGeom>
        </p:spPr>
      </p:pic>
      <p:pic>
        <p:nvPicPr>
          <p:cNvPr id="37" name="YouTube icon with link">
            <a:hlinkClick r:id="rId7"/>
          </p:cNvPr>
          <p:cNvPicPr>
            <a:picLocks noChangeAspect="1"/>
          </p:cNvPicPr>
          <p:nvPr userDrawn="1"/>
        </p:nvPicPr>
        <p:blipFill rotWithShape="1">
          <a:blip r:embed="rId8" cstate="screen">
            <a:extLst>
              <a:ext uri="{28A0092B-C50C-407E-A947-70E740481C1C}">
                <a14:useLocalDpi xmlns:a14="http://schemas.microsoft.com/office/drawing/2010/main"/>
              </a:ext>
            </a:extLst>
          </a:blip>
          <a:srcRect/>
          <a:stretch/>
        </p:blipFill>
        <p:spPr>
          <a:xfrm>
            <a:off x="1683587" y="1751480"/>
            <a:ext cx="364501" cy="363600"/>
          </a:xfrm>
          <a:prstGeom prst="ellipse">
            <a:avLst/>
          </a:prstGeom>
        </p:spPr>
      </p:pic>
      <p:pic>
        <p:nvPicPr>
          <p:cNvPr id="38" name="Twitter icon with link" descr="Twitter icon" title="Twitter icon">
            <a:hlinkClick r:id="rId9"/>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094172" y="1751480"/>
            <a:ext cx="363600" cy="363600"/>
          </a:xfrm>
          <a:prstGeom prst="ellipse">
            <a:avLst/>
          </a:prstGeom>
        </p:spPr>
      </p:pic>
      <p:pic>
        <p:nvPicPr>
          <p:cNvPr id="39" name="Facebook icon with link">
            <a:hlinkClick r:id="rId11"/>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504757" y="1751480"/>
            <a:ext cx="363600" cy="363600"/>
          </a:xfrm>
          <a:prstGeom prst="rect">
            <a:avLst/>
          </a:prstGeom>
        </p:spPr>
      </p:pic>
      <p:pic>
        <p:nvPicPr>
          <p:cNvPr id="12" name="Picture 11">
            <a:extLst>
              <a:ext uri="{FF2B5EF4-FFF2-40B4-BE49-F238E27FC236}">
                <a16:creationId xmlns:a16="http://schemas.microsoft.com/office/drawing/2014/main" id="{2948E3FF-F1CA-9146-A537-9773C53212C3}"/>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503738" y="533456"/>
            <a:ext cx="1202973" cy="215887"/>
          </a:xfrm>
          <a:prstGeom prst="rect">
            <a:avLst/>
          </a:prstGeom>
        </p:spPr>
      </p:pic>
    </p:spTree>
    <p:extLst>
      <p:ext uri="{BB962C8B-B14F-4D97-AF65-F5344CB8AC3E}">
        <p14:creationId xmlns:p14="http://schemas.microsoft.com/office/powerpoint/2010/main" val="45192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English)">
    <p:spTree>
      <p:nvGrpSpPr>
        <p:cNvPr id="1" name=""/>
        <p:cNvGrpSpPr/>
        <p:nvPr/>
      </p:nvGrpSpPr>
      <p:grpSpPr>
        <a:xfrm>
          <a:off x="0" y="0"/>
          <a:ext cx="0" cy="0"/>
          <a:chOff x="0" y="0"/>
          <a:chExt cx="0" cy="0"/>
        </a:xfrm>
      </p:grpSpPr>
      <p:pic>
        <p:nvPicPr>
          <p:cNvPr id="10"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31478" y="6144694"/>
            <a:ext cx="1963635" cy="360000"/>
          </a:xfrm>
          <a:prstGeom prst="rect">
            <a:avLst/>
          </a:prstGeom>
        </p:spPr>
      </p:pic>
      <p:sp>
        <p:nvSpPr>
          <p:cNvPr id="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2"/>
                </a:solidFill>
                <a:latin typeface="Arial"/>
                <a:ea typeface="Arial Unicode MS" panose="020B0604020202020204" pitchFamily="34" charset="-128"/>
                <a:cs typeface="+mn-cs"/>
                <a:hlinkClick r:id="rId3" tooltip="https://www.sap.com/copyright"/>
              </a:rPr>
              <a:t>www.sap.com/copyright</a:t>
            </a:r>
            <a:r>
              <a:rPr lang="en-US" sz="800" kern="1200" dirty="0">
                <a:solidFill>
                  <a:schemeClr val="tx2"/>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for additional trademark information and notices.</a:t>
            </a:r>
          </a:p>
        </p:txBody>
      </p:sp>
      <p:sp>
        <p:nvSpPr>
          <p:cNvPr id="1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a:hlinkClick r:id="rId5"/>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273814" y="1749959"/>
            <a:ext cx="361809" cy="361809"/>
          </a:xfrm>
          <a:prstGeom prst="rect">
            <a:avLst/>
          </a:prstGeom>
        </p:spPr>
      </p:pic>
      <p:pic>
        <p:nvPicPr>
          <p:cNvPr id="14" name="YouTube icon with link">
            <a:hlinkClick r:id="rId7"/>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1683278" y="1749063"/>
            <a:ext cx="363600" cy="363600"/>
          </a:xfrm>
          <a:prstGeom prst="rect">
            <a:avLst/>
          </a:prstGeom>
        </p:spPr>
      </p:pic>
      <p:pic>
        <p:nvPicPr>
          <p:cNvPr id="15" name="Twitter icon with link">
            <a:hlinkClick r:id="rId9" tooltip="https://twitter.com/sap"/>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503997" y="1749063"/>
            <a:ext cx="363600" cy="363600"/>
          </a:xfrm>
          <a:prstGeom prst="rect">
            <a:avLst/>
          </a:prstGeom>
        </p:spPr>
      </p:pic>
      <p:sp>
        <p:nvSpPr>
          <p:cNvPr id="2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all of</a:t>
            </a:r>
            <a:r>
              <a:rPr lang="en-US" sz="1100" b="0" kern="1200" baseline="0" dirty="0">
                <a:solidFill>
                  <a:schemeClr val="tx1"/>
                </a:solidFill>
                <a:latin typeface="Arial"/>
                <a:ea typeface="Arial Unicode MS" panose="020B0604020202020204" pitchFamily="34" charset="-128"/>
                <a:cs typeface="+mn-cs"/>
              </a:rPr>
              <a:t> SAP</a:t>
            </a:r>
            <a:endParaRPr lang="en-US" sz="1100" b="0" kern="1200" dirty="0">
              <a:solidFill>
                <a:schemeClr val="tx1"/>
              </a:solidFill>
              <a:latin typeface="Arial"/>
              <a:ea typeface="Arial Unicode MS" panose="020B0604020202020204" pitchFamily="34" charset="-128"/>
              <a:cs typeface="+mn-cs"/>
            </a:endParaRPr>
          </a:p>
        </p:txBody>
      </p:sp>
      <p:pic>
        <p:nvPicPr>
          <p:cNvPr id="12" name="Picture 11">
            <a:extLst>
              <a:ext uri="{FF2B5EF4-FFF2-40B4-BE49-F238E27FC236}">
                <a16:creationId xmlns:a16="http://schemas.microsoft.com/office/drawing/2014/main" id="{8ED076F6-CFB5-854E-944C-9F53169D4833}"/>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503738" y="533456"/>
            <a:ext cx="1202973" cy="215887"/>
          </a:xfrm>
          <a:prstGeom prst="rect">
            <a:avLst/>
          </a:prstGeom>
        </p:spPr>
      </p:pic>
    </p:spTree>
    <p:extLst>
      <p:ext uri="{BB962C8B-B14F-4D97-AF65-F5344CB8AC3E}">
        <p14:creationId xmlns:p14="http://schemas.microsoft.com/office/powerpoint/2010/main" val="150899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pic>
        <p:nvPicPr>
          <p:cNvPr id="10"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31478" y="6144694"/>
            <a:ext cx="1963635" cy="360000"/>
          </a:xfrm>
          <a:prstGeom prst="rect">
            <a:avLst/>
          </a:prstGeom>
        </p:spPr>
      </p:pic>
      <p:sp>
        <p:nvSpPr>
          <p:cNvPr id="25"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www.sap.com/corporate/de/legal/copyright.html</a:t>
            </a:r>
            <a:r>
              <a:rPr lang="de-DE" sz="800" kern="1200" noProof="0" dirty="0">
                <a:solidFill>
                  <a:schemeClr val="tx1"/>
                </a:solidFill>
                <a:effectLst/>
                <a:latin typeface="Arial"/>
                <a:ea typeface="+mn-ea"/>
                <a:cs typeface="+mn-cs"/>
              </a:rPr>
              <a:t>.</a:t>
            </a:r>
          </a:p>
        </p:txBody>
      </p:sp>
      <p:sp>
        <p:nvSpPr>
          <p:cNvPr id="26" name="www.sap.com - contact SAP link">
            <a:hlinkClick r:id="rId4" tooltip="www.sap.com/germany/contactsap"/>
          </p:cNvPr>
          <p:cNvSpPr txBox="1"/>
          <p:nvPr userDrawn="1"/>
        </p:nvSpPr>
        <p:spPr bwMode="black">
          <a:xfrm>
            <a:off x="503238" y="2461398"/>
            <a:ext cx="246888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/german/contactsap</a:t>
            </a:r>
          </a:p>
        </p:txBody>
      </p:sp>
      <p:pic>
        <p:nvPicPr>
          <p:cNvPr id="28" name="Linkedin icon with link">
            <a:hlinkClick r:id="rId5"/>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273814" y="1749959"/>
            <a:ext cx="361809" cy="361809"/>
          </a:xfrm>
          <a:prstGeom prst="rect">
            <a:avLst/>
          </a:prstGeom>
        </p:spPr>
      </p:pic>
      <p:pic>
        <p:nvPicPr>
          <p:cNvPr id="29" name="YouTube icon with link">
            <a:hlinkClick r:id="rId7"/>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1683278" y="1749063"/>
            <a:ext cx="363600" cy="363600"/>
          </a:xfrm>
          <a:prstGeom prst="rect">
            <a:avLst/>
          </a:prstGeom>
        </p:spPr>
      </p:pic>
      <p:pic>
        <p:nvPicPr>
          <p:cNvPr id="30" name="Twitter icon with link">
            <a:hlinkClick r:id="rId9" tooltip="https://twitter.com/sap"/>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094533" y="1749959"/>
            <a:ext cx="361809" cy="361809"/>
          </a:xfrm>
          <a:prstGeom prst="rect">
            <a:avLst/>
          </a:prstGeom>
        </p:spPr>
      </p:pic>
      <p:pic>
        <p:nvPicPr>
          <p:cNvPr id="31" name="Facebook icon with link">
            <a:hlinkClick r:id="rId11"/>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503997" y="1749063"/>
            <a:ext cx="363600" cy="363600"/>
          </a:xfrm>
          <a:prstGeom prst="rect">
            <a:avLst/>
          </a:prstGeom>
        </p:spPr>
      </p:pic>
      <p:sp>
        <p:nvSpPr>
          <p:cNvPr id="32"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pic>
        <p:nvPicPr>
          <p:cNvPr id="11" name="Picture 10">
            <a:extLst>
              <a:ext uri="{FF2B5EF4-FFF2-40B4-BE49-F238E27FC236}">
                <a16:creationId xmlns:a16="http://schemas.microsoft.com/office/drawing/2014/main" id="{AED0F75D-6394-D24D-A6F8-3A92999F9A99}"/>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503738" y="533456"/>
            <a:ext cx="1202973" cy="215887"/>
          </a:xfrm>
          <a:prstGeom prst="rect">
            <a:avLst/>
          </a:prstGeom>
        </p:spPr>
      </p:pic>
    </p:spTree>
    <p:extLst>
      <p:ext uri="{BB962C8B-B14F-4D97-AF65-F5344CB8AC3E}">
        <p14:creationId xmlns:p14="http://schemas.microsoft.com/office/powerpoint/2010/main" val="1911862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2F05A-01A2-4242-9088-BBF405903698}"/>
              </a:ext>
            </a:extLst>
          </p:cNvPr>
          <p:cNvSpPr>
            <a:spLocks noGrp="1"/>
          </p:cNvSpPr>
          <p:nvPr>
            <p:ph type="ctrTitle"/>
          </p:nvPr>
        </p:nvSpPr>
        <p:spPr>
          <a:xfrm>
            <a:off x="1524000" y="1122363"/>
            <a:ext cx="9140825"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5D75A4-319D-A341-A469-E96D426229A1}"/>
              </a:ext>
            </a:extLst>
          </p:cNvPr>
          <p:cNvSpPr>
            <a:spLocks noGrp="1"/>
          </p:cNvSpPr>
          <p:nvPr>
            <p:ph type="subTitle" idx="1"/>
          </p:nvPr>
        </p:nvSpPr>
        <p:spPr>
          <a:xfrm>
            <a:off x="1524000" y="3602038"/>
            <a:ext cx="9140825"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5A9D31-61DB-CE4A-90C0-04293EF0F5FB}"/>
              </a:ext>
            </a:extLst>
          </p:cNvPr>
          <p:cNvSpPr>
            <a:spLocks noGrp="1"/>
          </p:cNvSpPr>
          <p:nvPr>
            <p:ph type="dt" sz="half" idx="10"/>
          </p:nvPr>
        </p:nvSpPr>
        <p:spPr/>
        <p:txBody>
          <a:bodyPr/>
          <a:lstStyle/>
          <a:p>
            <a:fld id="{51718981-8828-9247-84F2-B5EA662EB55C}" type="datetimeFigureOut">
              <a:rPr lang="en-US" smtClean="0"/>
              <a:t>12/18/2019</a:t>
            </a:fld>
            <a:endParaRPr lang="en-US"/>
          </a:p>
        </p:txBody>
      </p:sp>
      <p:sp>
        <p:nvSpPr>
          <p:cNvPr id="5" name="Footer Placeholder 4">
            <a:extLst>
              <a:ext uri="{FF2B5EF4-FFF2-40B4-BE49-F238E27FC236}">
                <a16:creationId xmlns:a16="http://schemas.microsoft.com/office/drawing/2014/main" id="{DB20213A-5284-A548-AAE4-A48363C1C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8F92F0-75D5-0D49-A28C-71D318043C78}"/>
              </a:ext>
            </a:extLst>
          </p:cNvPr>
          <p:cNvSpPr>
            <a:spLocks noGrp="1"/>
          </p:cNvSpPr>
          <p:nvPr>
            <p:ph type="sldNum" sz="quarter" idx="12"/>
          </p:nvPr>
        </p:nvSpPr>
        <p:spPr/>
        <p:txBody>
          <a:bodyPr/>
          <a:lstStyle/>
          <a:p>
            <a:fld id="{6284315F-D154-3D47-8E2F-C96305B3ABAD}" type="slidenum">
              <a:rPr lang="en-US" smtClean="0"/>
              <a:t>‹#›</a:t>
            </a:fld>
            <a:endParaRPr lang="en-US"/>
          </a:p>
        </p:txBody>
      </p:sp>
    </p:spTree>
    <p:extLst>
      <p:ext uri="{BB962C8B-B14F-4D97-AF65-F5344CB8AC3E}">
        <p14:creationId xmlns:p14="http://schemas.microsoft.com/office/powerpoint/2010/main" val="2293073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32D36-5530-6546-812E-56BE74F6CB6F}"/>
              </a:ext>
            </a:extLst>
          </p:cNvPr>
          <p:cNvSpPr>
            <a:spLocks noGrp="1"/>
          </p:cNvSpPr>
          <p:nvPr>
            <p:ph type="title"/>
          </p:nvPr>
        </p:nvSpPr>
        <p:spPr>
          <a:xfrm>
            <a:off x="838200" y="365125"/>
            <a:ext cx="10512425"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B821BE70-6B35-4A47-9CEE-CB61D49C044A}"/>
              </a:ext>
            </a:extLst>
          </p:cNvPr>
          <p:cNvSpPr>
            <a:spLocks noGrp="1"/>
          </p:cNvSpPr>
          <p:nvPr>
            <p:ph idx="1"/>
          </p:nvPr>
        </p:nvSpPr>
        <p:spPr>
          <a:xfrm>
            <a:off x="838200" y="1825625"/>
            <a:ext cx="10512425"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81A229-1373-CF44-A01E-8AA80FD813E0}"/>
              </a:ext>
            </a:extLst>
          </p:cNvPr>
          <p:cNvSpPr>
            <a:spLocks noGrp="1"/>
          </p:cNvSpPr>
          <p:nvPr>
            <p:ph type="dt" sz="half" idx="10"/>
          </p:nvPr>
        </p:nvSpPr>
        <p:spPr/>
        <p:txBody>
          <a:bodyPr/>
          <a:lstStyle/>
          <a:p>
            <a:fld id="{51718981-8828-9247-84F2-B5EA662EB55C}" type="datetimeFigureOut">
              <a:rPr lang="en-US" smtClean="0"/>
              <a:t>12/18/2019</a:t>
            </a:fld>
            <a:endParaRPr lang="en-US"/>
          </a:p>
        </p:txBody>
      </p:sp>
      <p:sp>
        <p:nvSpPr>
          <p:cNvPr id="5" name="Footer Placeholder 4">
            <a:extLst>
              <a:ext uri="{FF2B5EF4-FFF2-40B4-BE49-F238E27FC236}">
                <a16:creationId xmlns:a16="http://schemas.microsoft.com/office/drawing/2014/main" id="{4649D410-1BEB-5A41-A487-ACD6BC2D4F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8A0EDA-B8FF-194B-80E7-C0579E1055D6}"/>
              </a:ext>
            </a:extLst>
          </p:cNvPr>
          <p:cNvSpPr>
            <a:spLocks noGrp="1"/>
          </p:cNvSpPr>
          <p:nvPr>
            <p:ph type="sldNum" sz="quarter" idx="12"/>
          </p:nvPr>
        </p:nvSpPr>
        <p:spPr/>
        <p:txBody>
          <a:bodyPr/>
          <a:lstStyle/>
          <a:p>
            <a:fld id="{6284315F-D154-3D47-8E2F-C96305B3ABAD}" type="slidenum">
              <a:rPr lang="en-US" smtClean="0"/>
              <a:t>‹#›</a:t>
            </a:fld>
            <a:endParaRPr lang="en-US"/>
          </a:p>
        </p:txBody>
      </p:sp>
    </p:spTree>
    <p:extLst>
      <p:ext uri="{BB962C8B-B14F-4D97-AF65-F5344CB8AC3E}">
        <p14:creationId xmlns:p14="http://schemas.microsoft.com/office/powerpoint/2010/main" val="42530487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0474D-8973-D84A-AF6D-A99B89D6CA63}"/>
              </a:ext>
            </a:extLst>
          </p:cNvPr>
          <p:cNvSpPr>
            <a:spLocks noGrp="1"/>
          </p:cNvSpPr>
          <p:nvPr>
            <p:ph type="title"/>
          </p:nvPr>
        </p:nvSpPr>
        <p:spPr>
          <a:xfrm>
            <a:off x="831850" y="1709738"/>
            <a:ext cx="10512425"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9F6841-7ADC-9641-BE44-FEE641EAE6F8}"/>
              </a:ext>
            </a:extLst>
          </p:cNvPr>
          <p:cNvSpPr>
            <a:spLocks noGrp="1"/>
          </p:cNvSpPr>
          <p:nvPr>
            <p:ph type="body" idx="1"/>
          </p:nvPr>
        </p:nvSpPr>
        <p:spPr>
          <a:xfrm>
            <a:off x="831850" y="4589463"/>
            <a:ext cx="10512425"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B815A0-18AF-2B4C-8F8C-13E92C7BB2AC}"/>
              </a:ext>
            </a:extLst>
          </p:cNvPr>
          <p:cNvSpPr>
            <a:spLocks noGrp="1"/>
          </p:cNvSpPr>
          <p:nvPr>
            <p:ph type="dt" sz="half" idx="10"/>
          </p:nvPr>
        </p:nvSpPr>
        <p:spPr/>
        <p:txBody>
          <a:bodyPr/>
          <a:lstStyle/>
          <a:p>
            <a:fld id="{51718981-8828-9247-84F2-B5EA662EB55C}" type="datetimeFigureOut">
              <a:rPr lang="en-US" smtClean="0"/>
              <a:t>12/18/2019</a:t>
            </a:fld>
            <a:endParaRPr lang="en-US"/>
          </a:p>
        </p:txBody>
      </p:sp>
      <p:sp>
        <p:nvSpPr>
          <p:cNvPr id="5" name="Footer Placeholder 4">
            <a:extLst>
              <a:ext uri="{FF2B5EF4-FFF2-40B4-BE49-F238E27FC236}">
                <a16:creationId xmlns:a16="http://schemas.microsoft.com/office/drawing/2014/main" id="{F4E70EE1-7DCB-F847-9906-365DC307FF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F77F61-7CE8-1043-A30A-581565739078}"/>
              </a:ext>
            </a:extLst>
          </p:cNvPr>
          <p:cNvSpPr>
            <a:spLocks noGrp="1"/>
          </p:cNvSpPr>
          <p:nvPr>
            <p:ph type="sldNum" sz="quarter" idx="12"/>
          </p:nvPr>
        </p:nvSpPr>
        <p:spPr/>
        <p:txBody>
          <a:bodyPr/>
          <a:lstStyle/>
          <a:p>
            <a:fld id="{6284315F-D154-3D47-8E2F-C96305B3ABAD}" type="slidenum">
              <a:rPr lang="en-US" smtClean="0"/>
              <a:t>‹#›</a:t>
            </a:fld>
            <a:endParaRPr lang="en-US"/>
          </a:p>
        </p:txBody>
      </p:sp>
    </p:spTree>
    <p:extLst>
      <p:ext uri="{BB962C8B-B14F-4D97-AF65-F5344CB8AC3E}">
        <p14:creationId xmlns:p14="http://schemas.microsoft.com/office/powerpoint/2010/main" val="38196901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6CA79-8D0C-FF48-9D9E-B02BFB0DBF08}"/>
              </a:ext>
            </a:extLst>
          </p:cNvPr>
          <p:cNvSpPr>
            <a:spLocks noGrp="1"/>
          </p:cNvSpPr>
          <p:nvPr>
            <p:ph type="title"/>
          </p:nvPr>
        </p:nvSpPr>
        <p:spPr>
          <a:xfrm>
            <a:off x="838200" y="365125"/>
            <a:ext cx="10512425"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1B3D3909-598E-4F40-B5DD-46FD279A6FF9}"/>
              </a:ext>
            </a:extLst>
          </p:cNvPr>
          <p:cNvSpPr>
            <a:spLocks noGrp="1"/>
          </p:cNvSpPr>
          <p:nvPr>
            <p:ph sz="half" idx="1"/>
          </p:nvPr>
        </p:nvSpPr>
        <p:spPr>
          <a:xfrm>
            <a:off x="838200" y="1825625"/>
            <a:ext cx="5180013"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8B70CA-A2B5-8E43-96FD-361E6D489DA2}"/>
              </a:ext>
            </a:extLst>
          </p:cNvPr>
          <p:cNvSpPr>
            <a:spLocks noGrp="1"/>
          </p:cNvSpPr>
          <p:nvPr>
            <p:ph sz="half" idx="2"/>
          </p:nvPr>
        </p:nvSpPr>
        <p:spPr>
          <a:xfrm>
            <a:off x="6170613" y="1825625"/>
            <a:ext cx="5180012"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2FFE6C-340F-7E41-9422-97B3CBF19DB3}"/>
              </a:ext>
            </a:extLst>
          </p:cNvPr>
          <p:cNvSpPr>
            <a:spLocks noGrp="1"/>
          </p:cNvSpPr>
          <p:nvPr>
            <p:ph type="dt" sz="half" idx="10"/>
          </p:nvPr>
        </p:nvSpPr>
        <p:spPr/>
        <p:txBody>
          <a:bodyPr/>
          <a:lstStyle/>
          <a:p>
            <a:fld id="{51718981-8828-9247-84F2-B5EA662EB55C}" type="datetimeFigureOut">
              <a:rPr lang="en-US" smtClean="0"/>
              <a:t>12/18/2019</a:t>
            </a:fld>
            <a:endParaRPr lang="en-US"/>
          </a:p>
        </p:txBody>
      </p:sp>
      <p:sp>
        <p:nvSpPr>
          <p:cNvPr id="6" name="Footer Placeholder 5">
            <a:extLst>
              <a:ext uri="{FF2B5EF4-FFF2-40B4-BE49-F238E27FC236}">
                <a16:creationId xmlns:a16="http://schemas.microsoft.com/office/drawing/2014/main" id="{C6F43E60-BA9B-AD48-BF4F-AF804BD335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B7F0FB-4487-764A-917C-DFBD1EC43616}"/>
              </a:ext>
            </a:extLst>
          </p:cNvPr>
          <p:cNvSpPr>
            <a:spLocks noGrp="1"/>
          </p:cNvSpPr>
          <p:nvPr>
            <p:ph type="sldNum" sz="quarter" idx="12"/>
          </p:nvPr>
        </p:nvSpPr>
        <p:spPr/>
        <p:txBody>
          <a:bodyPr/>
          <a:lstStyle/>
          <a:p>
            <a:fld id="{6284315F-D154-3D47-8E2F-C96305B3ABAD}" type="slidenum">
              <a:rPr lang="en-US" smtClean="0"/>
              <a:t>‹#›</a:t>
            </a:fld>
            <a:endParaRPr lang="en-US"/>
          </a:p>
        </p:txBody>
      </p:sp>
    </p:spTree>
    <p:extLst>
      <p:ext uri="{BB962C8B-B14F-4D97-AF65-F5344CB8AC3E}">
        <p14:creationId xmlns:p14="http://schemas.microsoft.com/office/powerpoint/2010/main" val="21471491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4CFCD-EC3F-A44C-8509-7158979097BF}"/>
              </a:ext>
            </a:extLst>
          </p:cNvPr>
          <p:cNvSpPr>
            <a:spLocks noGrp="1"/>
          </p:cNvSpPr>
          <p:nvPr>
            <p:ph type="title"/>
          </p:nvPr>
        </p:nvSpPr>
        <p:spPr>
          <a:xfrm>
            <a:off x="839788" y="365125"/>
            <a:ext cx="10512425"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AEAF9659-9165-D040-965E-0E648C5B5949}"/>
              </a:ext>
            </a:extLst>
          </p:cNvPr>
          <p:cNvSpPr>
            <a:spLocks noGrp="1"/>
          </p:cNvSpPr>
          <p:nvPr>
            <p:ph type="body" idx="1"/>
          </p:nvPr>
        </p:nvSpPr>
        <p:spPr>
          <a:xfrm>
            <a:off x="839788" y="1681163"/>
            <a:ext cx="515620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942E6E-2060-E349-B872-12D4E4664FA9}"/>
              </a:ext>
            </a:extLst>
          </p:cNvPr>
          <p:cNvSpPr>
            <a:spLocks noGrp="1"/>
          </p:cNvSpPr>
          <p:nvPr>
            <p:ph sz="half" idx="2"/>
          </p:nvPr>
        </p:nvSpPr>
        <p:spPr>
          <a:xfrm>
            <a:off x="839788" y="2505075"/>
            <a:ext cx="515620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1515A8-61B7-4141-A2F6-5E16745727BD}"/>
              </a:ext>
            </a:extLst>
          </p:cNvPr>
          <p:cNvSpPr>
            <a:spLocks noGrp="1"/>
          </p:cNvSpPr>
          <p:nvPr>
            <p:ph type="body" sz="quarter" idx="3"/>
          </p:nvPr>
        </p:nvSpPr>
        <p:spPr>
          <a:xfrm>
            <a:off x="6170613" y="1681163"/>
            <a:ext cx="518160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FD2470-CAE5-9645-BD4D-091986843ACB}"/>
              </a:ext>
            </a:extLst>
          </p:cNvPr>
          <p:cNvSpPr>
            <a:spLocks noGrp="1"/>
          </p:cNvSpPr>
          <p:nvPr>
            <p:ph sz="quarter" idx="4"/>
          </p:nvPr>
        </p:nvSpPr>
        <p:spPr>
          <a:xfrm>
            <a:off x="6170613" y="2505075"/>
            <a:ext cx="518160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AFA8FA-6DE3-C548-8DC9-3614F745B31B}"/>
              </a:ext>
            </a:extLst>
          </p:cNvPr>
          <p:cNvSpPr>
            <a:spLocks noGrp="1"/>
          </p:cNvSpPr>
          <p:nvPr>
            <p:ph type="dt" sz="half" idx="10"/>
          </p:nvPr>
        </p:nvSpPr>
        <p:spPr/>
        <p:txBody>
          <a:bodyPr/>
          <a:lstStyle/>
          <a:p>
            <a:fld id="{51718981-8828-9247-84F2-B5EA662EB55C}" type="datetimeFigureOut">
              <a:rPr lang="en-US" smtClean="0"/>
              <a:t>12/18/2019</a:t>
            </a:fld>
            <a:endParaRPr lang="en-US"/>
          </a:p>
        </p:txBody>
      </p:sp>
      <p:sp>
        <p:nvSpPr>
          <p:cNvPr id="8" name="Footer Placeholder 7">
            <a:extLst>
              <a:ext uri="{FF2B5EF4-FFF2-40B4-BE49-F238E27FC236}">
                <a16:creationId xmlns:a16="http://schemas.microsoft.com/office/drawing/2014/main" id="{6F64CBBC-CB14-D043-B0F3-D1BCED9922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1C4F2D-4B24-E84A-999A-B54A0C80C101}"/>
              </a:ext>
            </a:extLst>
          </p:cNvPr>
          <p:cNvSpPr>
            <a:spLocks noGrp="1"/>
          </p:cNvSpPr>
          <p:nvPr>
            <p:ph type="sldNum" sz="quarter" idx="12"/>
          </p:nvPr>
        </p:nvSpPr>
        <p:spPr/>
        <p:txBody>
          <a:bodyPr/>
          <a:lstStyle/>
          <a:p>
            <a:fld id="{6284315F-D154-3D47-8E2F-C96305B3ABAD}" type="slidenum">
              <a:rPr lang="en-US" smtClean="0"/>
              <a:t>‹#›</a:t>
            </a:fld>
            <a:endParaRPr lang="en-US"/>
          </a:p>
        </p:txBody>
      </p:sp>
    </p:spTree>
    <p:extLst>
      <p:ext uri="{BB962C8B-B14F-4D97-AF65-F5344CB8AC3E}">
        <p14:creationId xmlns:p14="http://schemas.microsoft.com/office/powerpoint/2010/main" val="14377079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623ED-C471-8044-8385-FB4B3CD5E3BA}"/>
              </a:ext>
            </a:extLst>
          </p:cNvPr>
          <p:cNvSpPr>
            <a:spLocks noGrp="1"/>
          </p:cNvSpPr>
          <p:nvPr>
            <p:ph type="title"/>
          </p:nvPr>
        </p:nvSpPr>
        <p:spPr>
          <a:xfrm>
            <a:off x="838200" y="365125"/>
            <a:ext cx="10512425"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C943775E-13FC-4B48-AFDA-EA08F353888C}"/>
              </a:ext>
            </a:extLst>
          </p:cNvPr>
          <p:cNvSpPr>
            <a:spLocks noGrp="1"/>
          </p:cNvSpPr>
          <p:nvPr>
            <p:ph type="dt" sz="half" idx="10"/>
          </p:nvPr>
        </p:nvSpPr>
        <p:spPr/>
        <p:txBody>
          <a:bodyPr/>
          <a:lstStyle/>
          <a:p>
            <a:fld id="{51718981-8828-9247-84F2-B5EA662EB55C}" type="datetimeFigureOut">
              <a:rPr lang="en-US" smtClean="0"/>
              <a:t>12/18/2019</a:t>
            </a:fld>
            <a:endParaRPr lang="en-US"/>
          </a:p>
        </p:txBody>
      </p:sp>
      <p:sp>
        <p:nvSpPr>
          <p:cNvPr id="4" name="Footer Placeholder 3">
            <a:extLst>
              <a:ext uri="{FF2B5EF4-FFF2-40B4-BE49-F238E27FC236}">
                <a16:creationId xmlns:a16="http://schemas.microsoft.com/office/drawing/2014/main" id="{146E5D7B-63BA-D44D-A61A-08CB59D97C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57462F-C5F0-7247-8990-8EF8961A4487}"/>
              </a:ext>
            </a:extLst>
          </p:cNvPr>
          <p:cNvSpPr>
            <a:spLocks noGrp="1"/>
          </p:cNvSpPr>
          <p:nvPr>
            <p:ph type="sldNum" sz="quarter" idx="12"/>
          </p:nvPr>
        </p:nvSpPr>
        <p:spPr/>
        <p:txBody>
          <a:bodyPr/>
          <a:lstStyle/>
          <a:p>
            <a:fld id="{6284315F-D154-3D47-8E2F-C96305B3ABAD}" type="slidenum">
              <a:rPr lang="en-US" smtClean="0"/>
              <a:t>‹#›</a:t>
            </a:fld>
            <a:endParaRPr lang="en-US"/>
          </a:p>
        </p:txBody>
      </p:sp>
    </p:spTree>
    <p:extLst>
      <p:ext uri="{BB962C8B-B14F-4D97-AF65-F5344CB8AC3E}">
        <p14:creationId xmlns:p14="http://schemas.microsoft.com/office/powerpoint/2010/main" val="2246598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with Image Opt. 1">
    <p:spTree>
      <p:nvGrpSpPr>
        <p:cNvPr id="1" name=""/>
        <p:cNvGrpSpPr/>
        <p:nvPr/>
      </p:nvGrpSpPr>
      <p:grpSpPr>
        <a:xfrm>
          <a:off x="0" y="0"/>
          <a:ext cx="0" cy="0"/>
          <a:chOff x="0" y="0"/>
          <a:chExt cx="0" cy="0"/>
        </a:xfrm>
      </p:grpSpPr>
      <p:sp>
        <p:nvSpPr>
          <p:cNvPr id="13" name="Classification"/>
          <p:cNvSpPr txBox="1"/>
          <p:nvPr userDrawn="1"/>
        </p:nvSpPr>
        <p:spPr>
          <a:xfrm>
            <a:off x="496630" y="5769667"/>
            <a:ext cx="4202666"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gray">
          <a:xfrm>
            <a:off x="496629" y="5130490"/>
            <a:ext cx="1120015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a:t>
            </a:r>
            <a:br>
              <a:rPr lang="en-US" dirty="0"/>
            </a:br>
            <a:r>
              <a:rPr lang="en-US" dirty="0"/>
              <a:t>Month 00, 2019</a:t>
            </a:r>
          </a:p>
        </p:txBody>
      </p:sp>
      <p:sp>
        <p:nvSpPr>
          <p:cNvPr id="20" name="Presentation Title"/>
          <p:cNvSpPr>
            <a:spLocks noGrp="1"/>
          </p:cNvSpPr>
          <p:nvPr userDrawn="1">
            <p:ph type="body" sz="quarter" idx="14" hasCustomPrompt="1"/>
          </p:nvPr>
        </p:nvSpPr>
        <p:spPr>
          <a:xfrm>
            <a:off x="496629" y="4024430"/>
            <a:ext cx="1119848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6629" y="3646728"/>
            <a:ext cx="1202973" cy="215887"/>
          </a:xfrm>
          <a:prstGeom prst="rect">
            <a:avLst/>
          </a:prstGeom>
        </p:spPr>
      </p:pic>
      <p:pic>
        <p:nvPicPr>
          <p:cNvPr id="15" name="SAP Logo" descr="SAP Logo" title="SAP 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31478" y="6144694"/>
            <a:ext cx="1963635" cy="360000"/>
          </a:xfrm>
          <a:prstGeom prst="rect">
            <a:avLst/>
          </a:prstGeom>
        </p:spPr>
      </p:pic>
      <p:pic>
        <p:nvPicPr>
          <p:cNvPr id="6" name="Picture 5">
            <a:extLst>
              <a:ext uri="{FF2B5EF4-FFF2-40B4-BE49-F238E27FC236}">
                <a16:creationId xmlns:a16="http://schemas.microsoft.com/office/drawing/2014/main" id="{8BFF14AC-B334-4749-B10B-6CBE2E5BC36A}"/>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0" y="0"/>
            <a:ext cx="12188825" cy="3438438"/>
          </a:xfrm>
          <a:prstGeom prst="rect">
            <a:avLst/>
          </a:prstGeom>
        </p:spPr>
      </p:pic>
    </p:spTree>
    <p:extLst>
      <p:ext uri="{BB962C8B-B14F-4D97-AF65-F5344CB8AC3E}">
        <p14:creationId xmlns:p14="http://schemas.microsoft.com/office/powerpoint/2010/main" val="232315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11">
          <p15:clr>
            <a:srgbClr val="FBAE40"/>
          </p15:clr>
        </p15:guide>
        <p15:guide id="3" pos="7367">
          <p15:clr>
            <a:srgbClr val="FBAE40"/>
          </p15:clr>
        </p15:guide>
        <p15:guide id="4" orient="horz" pos="398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521778-A386-6244-BA04-3B8713DC1027}"/>
              </a:ext>
            </a:extLst>
          </p:cNvPr>
          <p:cNvSpPr>
            <a:spLocks noGrp="1"/>
          </p:cNvSpPr>
          <p:nvPr>
            <p:ph type="dt" sz="half" idx="10"/>
          </p:nvPr>
        </p:nvSpPr>
        <p:spPr/>
        <p:txBody>
          <a:bodyPr/>
          <a:lstStyle/>
          <a:p>
            <a:fld id="{51718981-8828-9247-84F2-B5EA662EB55C}" type="datetimeFigureOut">
              <a:rPr lang="en-US" smtClean="0"/>
              <a:t>12/18/2019</a:t>
            </a:fld>
            <a:endParaRPr lang="en-US"/>
          </a:p>
        </p:txBody>
      </p:sp>
      <p:sp>
        <p:nvSpPr>
          <p:cNvPr id="3" name="Footer Placeholder 2">
            <a:extLst>
              <a:ext uri="{FF2B5EF4-FFF2-40B4-BE49-F238E27FC236}">
                <a16:creationId xmlns:a16="http://schemas.microsoft.com/office/drawing/2014/main" id="{FE57E197-417D-E246-A54E-13CA5CAA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96E0BF-91F5-E54A-AE6B-EF18CE84CA42}"/>
              </a:ext>
            </a:extLst>
          </p:cNvPr>
          <p:cNvSpPr>
            <a:spLocks noGrp="1"/>
          </p:cNvSpPr>
          <p:nvPr>
            <p:ph type="sldNum" sz="quarter" idx="12"/>
          </p:nvPr>
        </p:nvSpPr>
        <p:spPr/>
        <p:txBody>
          <a:bodyPr/>
          <a:lstStyle/>
          <a:p>
            <a:fld id="{6284315F-D154-3D47-8E2F-C96305B3ABAD}" type="slidenum">
              <a:rPr lang="en-US" smtClean="0"/>
              <a:t>‹#›</a:t>
            </a:fld>
            <a:endParaRPr lang="en-US"/>
          </a:p>
        </p:txBody>
      </p:sp>
    </p:spTree>
    <p:extLst>
      <p:ext uri="{BB962C8B-B14F-4D97-AF65-F5344CB8AC3E}">
        <p14:creationId xmlns:p14="http://schemas.microsoft.com/office/powerpoint/2010/main" val="10893473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EF0D4-1DEF-A843-8545-18DA48D7861A}"/>
              </a:ext>
            </a:extLst>
          </p:cNvPr>
          <p:cNvSpPr>
            <a:spLocks noGrp="1"/>
          </p:cNvSpPr>
          <p:nvPr>
            <p:ph type="title"/>
          </p:nvPr>
        </p:nvSpPr>
        <p:spPr>
          <a:xfrm>
            <a:off x="839788" y="457200"/>
            <a:ext cx="3930650"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B8FBC5-A73F-BF4D-9A0B-3615CC6981FD}"/>
              </a:ext>
            </a:extLst>
          </p:cNvPr>
          <p:cNvSpPr>
            <a:spLocks noGrp="1"/>
          </p:cNvSpPr>
          <p:nvPr>
            <p:ph idx="1"/>
          </p:nvPr>
        </p:nvSpPr>
        <p:spPr>
          <a:xfrm>
            <a:off x="5181600" y="987425"/>
            <a:ext cx="6170613"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1FC719-AE59-C44B-9D77-EB45909CBE3C}"/>
              </a:ext>
            </a:extLst>
          </p:cNvPr>
          <p:cNvSpPr>
            <a:spLocks noGrp="1"/>
          </p:cNvSpPr>
          <p:nvPr>
            <p:ph type="body" sz="half" idx="2"/>
          </p:nvPr>
        </p:nvSpPr>
        <p:spPr>
          <a:xfrm>
            <a:off x="839788" y="2057400"/>
            <a:ext cx="3930650"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E34D72-952F-F54C-A3AB-FFBBF40A9728}"/>
              </a:ext>
            </a:extLst>
          </p:cNvPr>
          <p:cNvSpPr>
            <a:spLocks noGrp="1"/>
          </p:cNvSpPr>
          <p:nvPr>
            <p:ph type="dt" sz="half" idx="10"/>
          </p:nvPr>
        </p:nvSpPr>
        <p:spPr/>
        <p:txBody>
          <a:bodyPr/>
          <a:lstStyle/>
          <a:p>
            <a:fld id="{51718981-8828-9247-84F2-B5EA662EB55C}" type="datetimeFigureOut">
              <a:rPr lang="en-US" smtClean="0"/>
              <a:t>12/18/2019</a:t>
            </a:fld>
            <a:endParaRPr lang="en-US"/>
          </a:p>
        </p:txBody>
      </p:sp>
      <p:sp>
        <p:nvSpPr>
          <p:cNvPr id="6" name="Footer Placeholder 5">
            <a:extLst>
              <a:ext uri="{FF2B5EF4-FFF2-40B4-BE49-F238E27FC236}">
                <a16:creationId xmlns:a16="http://schemas.microsoft.com/office/drawing/2014/main" id="{E2D2E9AE-E941-CC4F-B480-8794A596F9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B7E29A-425B-5545-9F59-812C5659936E}"/>
              </a:ext>
            </a:extLst>
          </p:cNvPr>
          <p:cNvSpPr>
            <a:spLocks noGrp="1"/>
          </p:cNvSpPr>
          <p:nvPr>
            <p:ph type="sldNum" sz="quarter" idx="12"/>
          </p:nvPr>
        </p:nvSpPr>
        <p:spPr/>
        <p:txBody>
          <a:bodyPr/>
          <a:lstStyle/>
          <a:p>
            <a:fld id="{6284315F-D154-3D47-8E2F-C96305B3ABAD}" type="slidenum">
              <a:rPr lang="en-US" smtClean="0"/>
              <a:t>‹#›</a:t>
            </a:fld>
            <a:endParaRPr lang="en-US"/>
          </a:p>
        </p:txBody>
      </p:sp>
    </p:spTree>
    <p:extLst>
      <p:ext uri="{BB962C8B-B14F-4D97-AF65-F5344CB8AC3E}">
        <p14:creationId xmlns:p14="http://schemas.microsoft.com/office/powerpoint/2010/main" val="8705993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E27EB-A178-3447-892F-8ED387872970}"/>
              </a:ext>
            </a:extLst>
          </p:cNvPr>
          <p:cNvSpPr>
            <a:spLocks noGrp="1"/>
          </p:cNvSpPr>
          <p:nvPr>
            <p:ph type="title"/>
          </p:nvPr>
        </p:nvSpPr>
        <p:spPr>
          <a:xfrm>
            <a:off x="839788" y="457200"/>
            <a:ext cx="3930650"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7D8E42-D361-1E43-BBEB-FEEC6E8888D4}"/>
              </a:ext>
            </a:extLst>
          </p:cNvPr>
          <p:cNvSpPr>
            <a:spLocks noGrp="1"/>
          </p:cNvSpPr>
          <p:nvPr>
            <p:ph type="pic" idx="1"/>
          </p:nvPr>
        </p:nvSpPr>
        <p:spPr>
          <a:xfrm>
            <a:off x="5181600" y="987425"/>
            <a:ext cx="617061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65069A-1FE2-A841-9CE7-63C47ED5D1C5}"/>
              </a:ext>
            </a:extLst>
          </p:cNvPr>
          <p:cNvSpPr>
            <a:spLocks noGrp="1"/>
          </p:cNvSpPr>
          <p:nvPr>
            <p:ph type="body" sz="half" idx="2"/>
          </p:nvPr>
        </p:nvSpPr>
        <p:spPr>
          <a:xfrm>
            <a:off x="839788" y="2057400"/>
            <a:ext cx="3930650"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298F6E-68CC-604E-BEBD-1C436FF4619A}"/>
              </a:ext>
            </a:extLst>
          </p:cNvPr>
          <p:cNvSpPr>
            <a:spLocks noGrp="1"/>
          </p:cNvSpPr>
          <p:nvPr>
            <p:ph type="dt" sz="half" idx="10"/>
          </p:nvPr>
        </p:nvSpPr>
        <p:spPr/>
        <p:txBody>
          <a:bodyPr/>
          <a:lstStyle/>
          <a:p>
            <a:fld id="{51718981-8828-9247-84F2-B5EA662EB55C}" type="datetimeFigureOut">
              <a:rPr lang="en-US" smtClean="0"/>
              <a:t>12/18/2019</a:t>
            </a:fld>
            <a:endParaRPr lang="en-US"/>
          </a:p>
        </p:txBody>
      </p:sp>
      <p:sp>
        <p:nvSpPr>
          <p:cNvPr id="6" name="Footer Placeholder 5">
            <a:extLst>
              <a:ext uri="{FF2B5EF4-FFF2-40B4-BE49-F238E27FC236}">
                <a16:creationId xmlns:a16="http://schemas.microsoft.com/office/drawing/2014/main" id="{8F6115C3-3379-7D4E-AF60-1C10122475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0CF8A0-53C5-7F47-BEE9-426C21CA7028}"/>
              </a:ext>
            </a:extLst>
          </p:cNvPr>
          <p:cNvSpPr>
            <a:spLocks noGrp="1"/>
          </p:cNvSpPr>
          <p:nvPr>
            <p:ph type="sldNum" sz="quarter" idx="12"/>
          </p:nvPr>
        </p:nvSpPr>
        <p:spPr/>
        <p:txBody>
          <a:bodyPr/>
          <a:lstStyle/>
          <a:p>
            <a:fld id="{6284315F-D154-3D47-8E2F-C96305B3ABAD}" type="slidenum">
              <a:rPr lang="en-US" smtClean="0"/>
              <a:t>‹#›</a:t>
            </a:fld>
            <a:endParaRPr lang="en-US"/>
          </a:p>
        </p:txBody>
      </p:sp>
    </p:spTree>
    <p:extLst>
      <p:ext uri="{BB962C8B-B14F-4D97-AF65-F5344CB8AC3E}">
        <p14:creationId xmlns:p14="http://schemas.microsoft.com/office/powerpoint/2010/main" val="17904721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F1120-A790-AB48-943C-80C0CA6E078D}"/>
              </a:ext>
            </a:extLst>
          </p:cNvPr>
          <p:cNvSpPr>
            <a:spLocks noGrp="1"/>
          </p:cNvSpPr>
          <p:nvPr>
            <p:ph type="title"/>
          </p:nvPr>
        </p:nvSpPr>
        <p:spPr>
          <a:xfrm>
            <a:off x="838200" y="365125"/>
            <a:ext cx="10512425"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F91945-F51F-4740-BAAF-23812AE24B32}"/>
              </a:ext>
            </a:extLst>
          </p:cNvPr>
          <p:cNvSpPr>
            <a:spLocks noGrp="1"/>
          </p:cNvSpPr>
          <p:nvPr>
            <p:ph type="body" orient="vert" idx="1"/>
          </p:nvPr>
        </p:nvSpPr>
        <p:spPr>
          <a:xfrm>
            <a:off x="838200" y="1825625"/>
            <a:ext cx="10512425"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012CB4-19A4-C141-B912-57CF1AC9269D}"/>
              </a:ext>
            </a:extLst>
          </p:cNvPr>
          <p:cNvSpPr>
            <a:spLocks noGrp="1"/>
          </p:cNvSpPr>
          <p:nvPr>
            <p:ph type="dt" sz="half" idx="10"/>
          </p:nvPr>
        </p:nvSpPr>
        <p:spPr/>
        <p:txBody>
          <a:bodyPr/>
          <a:lstStyle/>
          <a:p>
            <a:fld id="{51718981-8828-9247-84F2-B5EA662EB55C}" type="datetimeFigureOut">
              <a:rPr lang="en-US" smtClean="0"/>
              <a:t>12/18/2019</a:t>
            </a:fld>
            <a:endParaRPr lang="en-US"/>
          </a:p>
        </p:txBody>
      </p:sp>
      <p:sp>
        <p:nvSpPr>
          <p:cNvPr id="5" name="Footer Placeholder 4">
            <a:extLst>
              <a:ext uri="{FF2B5EF4-FFF2-40B4-BE49-F238E27FC236}">
                <a16:creationId xmlns:a16="http://schemas.microsoft.com/office/drawing/2014/main" id="{435E0167-BAF6-E643-A4C3-708ED3E12E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2F7FA-AAE8-CE4B-A30E-0ED18CA46989}"/>
              </a:ext>
            </a:extLst>
          </p:cNvPr>
          <p:cNvSpPr>
            <a:spLocks noGrp="1"/>
          </p:cNvSpPr>
          <p:nvPr>
            <p:ph type="sldNum" sz="quarter" idx="12"/>
          </p:nvPr>
        </p:nvSpPr>
        <p:spPr/>
        <p:txBody>
          <a:bodyPr/>
          <a:lstStyle/>
          <a:p>
            <a:fld id="{6284315F-D154-3D47-8E2F-C96305B3ABAD}" type="slidenum">
              <a:rPr lang="en-US" smtClean="0"/>
              <a:t>‹#›</a:t>
            </a:fld>
            <a:endParaRPr lang="en-US"/>
          </a:p>
        </p:txBody>
      </p:sp>
    </p:spTree>
    <p:extLst>
      <p:ext uri="{BB962C8B-B14F-4D97-AF65-F5344CB8AC3E}">
        <p14:creationId xmlns:p14="http://schemas.microsoft.com/office/powerpoint/2010/main" val="37441659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85CF10-2224-A445-AB75-8FCACF437175}"/>
              </a:ext>
            </a:extLst>
          </p:cNvPr>
          <p:cNvSpPr>
            <a:spLocks noGrp="1"/>
          </p:cNvSpPr>
          <p:nvPr>
            <p:ph type="title" orient="vert"/>
          </p:nvPr>
        </p:nvSpPr>
        <p:spPr>
          <a:xfrm>
            <a:off x="8723313" y="365125"/>
            <a:ext cx="2627312"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F31B00-E3DD-684A-90C5-03B503004B4C}"/>
              </a:ext>
            </a:extLst>
          </p:cNvPr>
          <p:cNvSpPr>
            <a:spLocks noGrp="1"/>
          </p:cNvSpPr>
          <p:nvPr>
            <p:ph type="body" orient="vert" idx="1"/>
          </p:nvPr>
        </p:nvSpPr>
        <p:spPr>
          <a:xfrm>
            <a:off x="838200" y="365125"/>
            <a:ext cx="7732713"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C4D595-0660-C645-9CD5-9911648ADE79}"/>
              </a:ext>
            </a:extLst>
          </p:cNvPr>
          <p:cNvSpPr>
            <a:spLocks noGrp="1"/>
          </p:cNvSpPr>
          <p:nvPr>
            <p:ph type="dt" sz="half" idx="10"/>
          </p:nvPr>
        </p:nvSpPr>
        <p:spPr/>
        <p:txBody>
          <a:bodyPr/>
          <a:lstStyle/>
          <a:p>
            <a:fld id="{51718981-8828-9247-84F2-B5EA662EB55C}" type="datetimeFigureOut">
              <a:rPr lang="en-US" smtClean="0"/>
              <a:t>12/18/2019</a:t>
            </a:fld>
            <a:endParaRPr lang="en-US"/>
          </a:p>
        </p:txBody>
      </p:sp>
      <p:sp>
        <p:nvSpPr>
          <p:cNvPr id="5" name="Footer Placeholder 4">
            <a:extLst>
              <a:ext uri="{FF2B5EF4-FFF2-40B4-BE49-F238E27FC236}">
                <a16:creationId xmlns:a16="http://schemas.microsoft.com/office/drawing/2014/main" id="{8E5C6C3F-9463-9642-8303-04958C39EA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91612A-E6FF-EA43-AA5F-7C5814558176}"/>
              </a:ext>
            </a:extLst>
          </p:cNvPr>
          <p:cNvSpPr>
            <a:spLocks noGrp="1"/>
          </p:cNvSpPr>
          <p:nvPr>
            <p:ph type="sldNum" sz="quarter" idx="12"/>
          </p:nvPr>
        </p:nvSpPr>
        <p:spPr/>
        <p:txBody>
          <a:bodyPr/>
          <a:lstStyle/>
          <a:p>
            <a:fld id="{6284315F-D154-3D47-8E2F-C96305B3ABAD}" type="slidenum">
              <a:rPr lang="en-US" smtClean="0"/>
              <a:t>‹#›</a:t>
            </a:fld>
            <a:endParaRPr lang="en-US"/>
          </a:p>
        </p:txBody>
      </p:sp>
    </p:spTree>
    <p:extLst>
      <p:ext uri="{BB962C8B-B14F-4D97-AF65-F5344CB8AC3E}">
        <p14:creationId xmlns:p14="http://schemas.microsoft.com/office/powerpoint/2010/main" val="634690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with Image Opt. 2">
    <p:spTree>
      <p:nvGrpSpPr>
        <p:cNvPr id="1" name=""/>
        <p:cNvGrpSpPr/>
        <p:nvPr/>
      </p:nvGrpSpPr>
      <p:grpSpPr>
        <a:xfrm>
          <a:off x="0" y="0"/>
          <a:ext cx="0" cy="0"/>
          <a:chOff x="0" y="0"/>
          <a:chExt cx="0" cy="0"/>
        </a:xfrm>
      </p:grpSpPr>
      <p:sp>
        <p:nvSpPr>
          <p:cNvPr id="13" name="Classification"/>
          <p:cNvSpPr txBox="1"/>
          <p:nvPr userDrawn="1"/>
        </p:nvSpPr>
        <p:spPr>
          <a:xfrm>
            <a:off x="496630" y="5769667"/>
            <a:ext cx="4202666"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gray">
          <a:xfrm>
            <a:off x="496629" y="5130490"/>
            <a:ext cx="1120015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a:t>
            </a:r>
            <a:br>
              <a:rPr lang="en-US" dirty="0"/>
            </a:br>
            <a:r>
              <a:rPr lang="en-US" dirty="0"/>
              <a:t>Month 00, 2019</a:t>
            </a:r>
          </a:p>
        </p:txBody>
      </p:sp>
      <p:sp>
        <p:nvSpPr>
          <p:cNvPr id="20" name="Presentation Title"/>
          <p:cNvSpPr>
            <a:spLocks noGrp="1"/>
          </p:cNvSpPr>
          <p:nvPr userDrawn="1">
            <p:ph type="body" sz="quarter" idx="14" hasCustomPrompt="1"/>
          </p:nvPr>
        </p:nvSpPr>
        <p:spPr>
          <a:xfrm>
            <a:off x="496629" y="4024430"/>
            <a:ext cx="1119848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6629" y="3646728"/>
            <a:ext cx="1202973" cy="215887"/>
          </a:xfrm>
          <a:prstGeom prst="rect">
            <a:avLst/>
          </a:prstGeom>
        </p:spPr>
      </p:pic>
      <p:pic>
        <p:nvPicPr>
          <p:cNvPr id="15" name="SAP Logo" descr="SAP Logo" title="SAP 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31478" y="6144694"/>
            <a:ext cx="1963635" cy="360000"/>
          </a:xfrm>
          <a:prstGeom prst="rect">
            <a:avLst/>
          </a:prstGeom>
        </p:spPr>
      </p:pic>
      <p:pic>
        <p:nvPicPr>
          <p:cNvPr id="6" name="Picture 5">
            <a:extLst>
              <a:ext uri="{FF2B5EF4-FFF2-40B4-BE49-F238E27FC236}">
                <a16:creationId xmlns:a16="http://schemas.microsoft.com/office/drawing/2014/main" id="{6C45A587-69CD-4346-9A23-7FA300B3122A}"/>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0" y="0"/>
            <a:ext cx="12188825" cy="3429000"/>
          </a:xfrm>
          <a:prstGeom prst="rect">
            <a:avLst/>
          </a:prstGeom>
        </p:spPr>
      </p:pic>
    </p:spTree>
    <p:extLst>
      <p:ext uri="{BB962C8B-B14F-4D97-AF65-F5344CB8AC3E}">
        <p14:creationId xmlns:p14="http://schemas.microsoft.com/office/powerpoint/2010/main" val="2558426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11">
          <p15:clr>
            <a:srgbClr val="FBAE40"/>
          </p15:clr>
        </p15:guide>
        <p15:guide id="3" pos="7367">
          <p15:clr>
            <a:srgbClr val="FBAE40"/>
          </p15:clr>
        </p15:guide>
        <p15:guide id="4" orient="horz" pos="398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with Image Opt. 3">
    <p:spTree>
      <p:nvGrpSpPr>
        <p:cNvPr id="1" name=""/>
        <p:cNvGrpSpPr/>
        <p:nvPr/>
      </p:nvGrpSpPr>
      <p:grpSpPr>
        <a:xfrm>
          <a:off x="0" y="0"/>
          <a:ext cx="0" cy="0"/>
          <a:chOff x="0" y="0"/>
          <a:chExt cx="0" cy="0"/>
        </a:xfrm>
      </p:grpSpPr>
      <p:sp>
        <p:nvSpPr>
          <p:cNvPr id="13" name="Classification"/>
          <p:cNvSpPr txBox="1"/>
          <p:nvPr userDrawn="1"/>
        </p:nvSpPr>
        <p:spPr>
          <a:xfrm>
            <a:off x="496630" y="5769667"/>
            <a:ext cx="4202666"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gray">
          <a:xfrm>
            <a:off x="496629" y="5130490"/>
            <a:ext cx="1120015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a:t>
            </a:r>
            <a:br>
              <a:rPr lang="en-US" dirty="0"/>
            </a:br>
            <a:r>
              <a:rPr lang="en-US" dirty="0"/>
              <a:t>Month 00, 2019</a:t>
            </a:r>
          </a:p>
        </p:txBody>
      </p:sp>
      <p:sp>
        <p:nvSpPr>
          <p:cNvPr id="20" name="Presentation Title"/>
          <p:cNvSpPr>
            <a:spLocks noGrp="1"/>
          </p:cNvSpPr>
          <p:nvPr userDrawn="1">
            <p:ph type="body" sz="quarter" idx="14" hasCustomPrompt="1"/>
          </p:nvPr>
        </p:nvSpPr>
        <p:spPr>
          <a:xfrm>
            <a:off x="496629" y="4024430"/>
            <a:ext cx="1119848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6629" y="3646728"/>
            <a:ext cx="1202973" cy="215887"/>
          </a:xfrm>
          <a:prstGeom prst="rect">
            <a:avLst/>
          </a:prstGeom>
        </p:spPr>
      </p:pic>
      <p:pic>
        <p:nvPicPr>
          <p:cNvPr id="15" name="SAP Logo" descr="SAP Logo" title="SAP 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31478" y="6144694"/>
            <a:ext cx="1963635" cy="360000"/>
          </a:xfrm>
          <a:prstGeom prst="rect">
            <a:avLst/>
          </a:prstGeom>
        </p:spPr>
      </p:pic>
      <p:pic>
        <p:nvPicPr>
          <p:cNvPr id="3" name="Picture 2">
            <a:extLst>
              <a:ext uri="{FF2B5EF4-FFF2-40B4-BE49-F238E27FC236}">
                <a16:creationId xmlns:a16="http://schemas.microsoft.com/office/drawing/2014/main" id="{7800154C-CA0B-C249-AE89-6BB13B4EACD0}"/>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0" y="0"/>
            <a:ext cx="12188825" cy="3429000"/>
          </a:xfrm>
          <a:prstGeom prst="rect">
            <a:avLst/>
          </a:prstGeom>
        </p:spPr>
      </p:pic>
    </p:spTree>
    <p:extLst>
      <p:ext uri="{BB962C8B-B14F-4D97-AF65-F5344CB8AC3E}">
        <p14:creationId xmlns:p14="http://schemas.microsoft.com/office/powerpoint/2010/main" val="2220820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11">
          <p15:clr>
            <a:srgbClr val="FBAE40"/>
          </p15:clr>
        </p15:guide>
        <p15:guide id="3" pos="7367">
          <p15:clr>
            <a:srgbClr val="FBAE40"/>
          </p15:clr>
        </p15:guide>
        <p15:guide id="4" orient="horz" pos="398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with Image Custom">
    <p:spTree>
      <p:nvGrpSpPr>
        <p:cNvPr id="1" name=""/>
        <p:cNvGrpSpPr/>
        <p:nvPr/>
      </p:nvGrpSpPr>
      <p:grpSpPr>
        <a:xfrm>
          <a:off x="0" y="0"/>
          <a:ext cx="0" cy="0"/>
          <a:chOff x="0" y="0"/>
          <a:chExt cx="0" cy="0"/>
        </a:xfrm>
      </p:grpSpPr>
      <p:sp>
        <p:nvSpPr>
          <p:cNvPr id="1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title image</a:t>
            </a:r>
          </a:p>
        </p:txBody>
      </p:sp>
      <p:sp>
        <p:nvSpPr>
          <p:cNvPr id="13" name="Classification"/>
          <p:cNvSpPr txBox="1"/>
          <p:nvPr userDrawn="1"/>
        </p:nvSpPr>
        <p:spPr>
          <a:xfrm>
            <a:off x="496630" y="5769667"/>
            <a:ext cx="4202666"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gray">
          <a:xfrm>
            <a:off x="496629" y="5130490"/>
            <a:ext cx="1120015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a:t>
            </a:r>
            <a:br>
              <a:rPr lang="en-US" dirty="0"/>
            </a:br>
            <a:r>
              <a:rPr lang="en-US" dirty="0"/>
              <a:t>Month 00, 2019 </a:t>
            </a:r>
          </a:p>
        </p:txBody>
      </p:sp>
      <p:sp>
        <p:nvSpPr>
          <p:cNvPr id="20" name="Presentation Title"/>
          <p:cNvSpPr>
            <a:spLocks noGrp="1"/>
          </p:cNvSpPr>
          <p:nvPr userDrawn="1">
            <p:ph type="body" sz="quarter" idx="14" hasCustomPrompt="1"/>
          </p:nvPr>
        </p:nvSpPr>
        <p:spPr>
          <a:xfrm>
            <a:off x="496629" y="4024430"/>
            <a:ext cx="1119848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6629" y="3646728"/>
            <a:ext cx="1202973" cy="215887"/>
          </a:xfrm>
          <a:prstGeom prst="rect">
            <a:avLst/>
          </a:prstGeom>
        </p:spPr>
      </p:pic>
      <p:pic>
        <p:nvPicPr>
          <p:cNvPr id="21" name="SAP Logo" descr="SAP Logo" title="SAP 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31478" y="6144694"/>
            <a:ext cx="1963635" cy="360000"/>
          </a:xfrm>
          <a:prstGeom prst="rect">
            <a:avLst/>
          </a:prstGeom>
        </p:spPr>
      </p:pic>
    </p:spTree>
    <p:extLst>
      <p:ext uri="{BB962C8B-B14F-4D97-AF65-F5344CB8AC3E}">
        <p14:creationId xmlns:p14="http://schemas.microsoft.com/office/powerpoint/2010/main" val="43267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11">
          <p15:clr>
            <a:srgbClr val="FBAE40"/>
          </p15:clr>
        </p15:guide>
        <p15:guide id="3" pos="7367">
          <p15:clr>
            <a:srgbClr val="FBAE40"/>
          </p15:clr>
        </p15:guide>
        <p15:guide id="4" orient="horz" pos="398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24" name="Classification"/>
          <p:cNvSpPr txBox="1"/>
          <p:nvPr userDrawn="1"/>
        </p:nvSpPr>
        <p:spPr>
          <a:xfrm>
            <a:off x="496630" y="5093865"/>
            <a:ext cx="4202666"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gray">
          <a:xfrm>
            <a:off x="496630" y="4268504"/>
            <a:ext cx="1120007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10" name="Presentation Title"/>
          <p:cNvSpPr>
            <a:spLocks noGrp="1"/>
          </p:cNvSpPr>
          <p:nvPr>
            <p:ph type="body" sz="quarter" idx="14" hasCustomPrompt="1"/>
          </p:nvPr>
        </p:nvSpPr>
        <p:spPr>
          <a:xfrm>
            <a:off x="496630" y="2706317"/>
            <a:ext cx="1120007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6629" y="1880291"/>
            <a:ext cx="1202973" cy="215887"/>
          </a:xfrm>
          <a:prstGeom prst="rect">
            <a:avLst/>
          </a:prstGeom>
        </p:spPr>
      </p:pic>
      <p:pic>
        <p:nvPicPr>
          <p:cNvPr id="13" name="SAP Logo" descr="SAP Logo" title="SAP Logo">
            <a:extLst>
              <a:ext uri="{FF2B5EF4-FFF2-40B4-BE49-F238E27FC236}">
                <a16:creationId xmlns:a16="http://schemas.microsoft.com/office/drawing/2014/main" id="{4574B45C-834A-49E8-BB76-4FB67B56031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31478" y="6144694"/>
            <a:ext cx="1963635" cy="360000"/>
          </a:xfrm>
          <a:prstGeom prst="rect">
            <a:avLst/>
          </a:prstGeom>
        </p:spPr>
      </p:pic>
    </p:spTree>
    <p:extLst>
      <p:ext uri="{BB962C8B-B14F-4D97-AF65-F5344CB8AC3E}">
        <p14:creationId xmlns:p14="http://schemas.microsoft.com/office/powerpoint/2010/main" val="198241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12" userDrawn="1">
          <p15:clr>
            <a:srgbClr val="FBAE40"/>
          </p15:clr>
        </p15:guide>
        <p15:guide id="4" orient="horz" pos="336" userDrawn="1">
          <p15:clr>
            <a:srgbClr val="FBAE40"/>
          </p15:clr>
        </p15:guide>
        <p15:guide id="5" orient="horz" pos="3984" userDrawn="1">
          <p15:clr>
            <a:srgbClr val="FBAE40"/>
          </p15:clr>
        </p15:guide>
        <p15:guide id="6" pos="7368" userDrawn="1">
          <p15:clr>
            <a:srgbClr val="FBAE40"/>
          </p15:clr>
        </p15:guide>
        <p15:guide id="7" pos="311"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498475" y="1602788"/>
            <a:ext cx="11196638" cy="4721811"/>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Placeholder 1"/>
          <p:cNvSpPr>
            <a:spLocks noGrp="1"/>
          </p:cNvSpPr>
          <p:nvPr>
            <p:ph type="title" hasCustomPrompt="1"/>
          </p:nvPr>
        </p:nvSpPr>
        <p:spPr bwMode="gray">
          <a:xfrm>
            <a:off x="496630" y="533400"/>
            <a:ext cx="11198483" cy="381000"/>
          </a:xfrm>
          <a:prstGeom prst="rect">
            <a:avLst/>
          </a:prstGeom>
        </p:spPr>
        <p:txBody>
          <a:bodyPr vert="horz" wrap="square" lIns="0" tIns="0" rIns="0" bIns="0" rtlCol="0" anchor="t" anchorCtr="0">
            <a:spAutoFit/>
          </a:bodyPr>
          <a:lstStyle>
            <a:lvl1pPr>
              <a:defRPr/>
            </a:lvl1pPr>
          </a:lstStyle>
          <a:p>
            <a:r>
              <a:rPr lang="en-US" noProof="0" dirty="0"/>
              <a:t>Insert Page Title</a:t>
            </a:r>
          </a:p>
        </p:txBody>
      </p:sp>
    </p:spTree>
    <p:extLst>
      <p:ext uri="{BB962C8B-B14F-4D97-AF65-F5344CB8AC3E}">
        <p14:creationId xmlns:p14="http://schemas.microsoft.com/office/powerpoint/2010/main" val="2129332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1008" userDrawn="1">
          <p15:clr>
            <a:srgbClr val="FBAE40"/>
          </p15:clr>
        </p15:guide>
        <p15:guide id="3" pos="7368" userDrawn="1">
          <p15:clr>
            <a:srgbClr val="FBAE40"/>
          </p15:clr>
        </p15:guide>
        <p15:guide id="4" pos="306" userDrawn="1">
          <p15:clr>
            <a:srgbClr val="FBAE40"/>
          </p15:clr>
        </p15:guide>
        <p15:guide id="5" orient="horz" pos="398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220393" y="1602788"/>
            <a:ext cx="3474720" cy="4704599"/>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57052" y="1602788"/>
            <a:ext cx="3474720" cy="4704599"/>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p:cNvSpPr>
            <a:spLocks noGrp="1"/>
          </p:cNvSpPr>
          <p:nvPr>
            <p:ph type="title" hasCustomPrompt="1"/>
          </p:nvPr>
        </p:nvSpPr>
        <p:spPr bwMode="gray">
          <a:xfrm>
            <a:off x="496630" y="533400"/>
            <a:ext cx="11183001" cy="381000"/>
          </a:xfrm>
          <a:prstGeom prst="rect">
            <a:avLst/>
          </a:prstGeom>
        </p:spPr>
        <p:txBody>
          <a:bodyPr vert="horz" wrap="square" lIns="0" tIns="0" rIns="0" bIns="0" rtlCol="0" anchor="t" anchorCtr="0">
            <a:spAutoFit/>
          </a:bodyPr>
          <a:lstStyle>
            <a:lvl1pPr>
              <a:defRPr/>
            </a:lvl1pPr>
          </a:lstStyle>
          <a:p>
            <a:r>
              <a:rPr lang="en-US" noProof="0" dirty="0"/>
              <a:t>Insert Page Title </a:t>
            </a:r>
          </a:p>
        </p:txBody>
      </p:sp>
      <p:sp>
        <p:nvSpPr>
          <p:cNvPr id="10" name="Text placeholder - column 2"/>
          <p:cNvSpPr>
            <a:spLocks noGrp="1"/>
          </p:cNvSpPr>
          <p:nvPr>
            <p:ph type="body" sz="quarter" idx="10" hasCustomPrompt="1"/>
          </p:nvPr>
        </p:nvSpPr>
        <p:spPr>
          <a:xfrm>
            <a:off x="498476" y="1602788"/>
            <a:ext cx="3474720" cy="4721811"/>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6416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178" userDrawn="1">
          <p15:clr>
            <a:srgbClr val="FBAE40"/>
          </p15:clr>
        </p15:guide>
        <p15:guide id="2" orient="horz" pos="1008" userDrawn="1">
          <p15:clr>
            <a:srgbClr val="FBAE40"/>
          </p15:clr>
        </p15:guide>
        <p15:guide id="3" orient="horz" pos="576" userDrawn="1">
          <p15:clr>
            <a:srgbClr val="FBAE40"/>
          </p15:clr>
        </p15:guide>
        <p15:guide id="4" orient="horz" pos="336" userDrawn="1">
          <p15:clr>
            <a:srgbClr val="FBAE40"/>
          </p15:clr>
        </p15:guide>
        <p15:guide id="5" orient="horz" pos="3984" userDrawn="1">
          <p15:clr>
            <a:srgbClr val="FBAE40"/>
          </p15:clr>
        </p15:guide>
        <p15:guide id="6" pos="306" userDrawn="1">
          <p15:clr>
            <a:srgbClr val="FBAE40"/>
          </p15:clr>
        </p15:guide>
        <p15:guide id="7" pos="7368" userDrawn="1">
          <p15:clr>
            <a:srgbClr val="FBAE40"/>
          </p15:clr>
        </p15:guide>
        <p15:guide id="8" pos="2514" userDrawn="1">
          <p15:clr>
            <a:srgbClr val="FBAE40"/>
          </p15:clr>
        </p15:guide>
        <p15:guide id="9" pos="2742" userDrawn="1">
          <p15:clr>
            <a:srgbClr val="FBAE40"/>
          </p15:clr>
        </p15:guide>
        <p15:guide id="10" pos="493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3399" y="6536752"/>
            <a:ext cx="140991"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3190" y="6559835"/>
            <a:ext cx="381316"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3739" y="6559835"/>
            <a:ext cx="2268497"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498977" y="1600201"/>
            <a:ext cx="11192961" cy="4724399"/>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496630" y="533400"/>
            <a:ext cx="11198483" cy="381000"/>
          </a:xfrm>
          <a:prstGeom prst="rect">
            <a:avLst/>
          </a:prstGeom>
        </p:spPr>
        <p:txBody>
          <a:bodyPr vert="horz" wrap="square" lIns="0" tIns="0" rIns="0" bIns="0" rtlCol="0" anchor="t" anchorCtr="0">
            <a:spAutoFit/>
          </a:bodyPr>
          <a:lstStyle/>
          <a:p>
            <a:r>
              <a:rPr lang="en-US" noProof="0" dirty="0"/>
              <a:t>Insert Page Title </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813" r:id="rId1"/>
    <p:sldLayoutId id="2147483743" r:id="rId2"/>
    <p:sldLayoutId id="2147483778" r:id="rId3"/>
    <p:sldLayoutId id="2147483790" r:id="rId4"/>
    <p:sldLayoutId id="2147483795" r:id="rId5"/>
    <p:sldLayoutId id="2147483779" r:id="rId6"/>
    <p:sldLayoutId id="2147483773" r:id="rId7"/>
    <p:sldLayoutId id="2147483774" r:id="rId8"/>
    <p:sldLayoutId id="2147483760" r:id="rId9"/>
    <p:sldLayoutId id="2147483768" r:id="rId10"/>
    <p:sldLayoutId id="2147483769" r:id="rId11"/>
    <p:sldLayoutId id="2147483770" r:id="rId12"/>
    <p:sldLayoutId id="2147483744" r:id="rId13"/>
    <p:sldLayoutId id="2147483757" r:id="rId14"/>
    <p:sldLayoutId id="2147483748" r:id="rId15"/>
    <p:sldLayoutId id="2147483763" r:id="rId16"/>
    <p:sldLayoutId id="2147483785" r:id="rId17"/>
    <p:sldLayoutId id="2147483751" r:id="rId18"/>
    <p:sldLayoutId id="2147483740" r:id="rId19"/>
    <p:sldLayoutId id="2147483799" r:id="rId20"/>
    <p:sldLayoutId id="2147483754" r:id="rId21"/>
    <p:sldLayoutId id="2147483786" r:id="rId22"/>
    <p:sldLayoutId id="2147483755" r:id="rId2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06B8B4E-02AD-E14E-AAE8-D587ED8E7A9C}"/>
              </a:ext>
            </a:extLst>
          </p:cNvPr>
          <p:cNvSpPr>
            <a:spLocks noGrp="1"/>
          </p:cNvSpPr>
          <p:nvPr>
            <p:ph type="dt" sz="half" idx="2"/>
          </p:nvPr>
        </p:nvSpPr>
        <p:spPr>
          <a:xfrm>
            <a:off x="838200" y="6356350"/>
            <a:ext cx="27416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18981-8828-9247-84F2-B5EA662EB55C}" type="datetimeFigureOut">
              <a:rPr lang="en-US" smtClean="0"/>
              <a:t>12/18/2019</a:t>
            </a:fld>
            <a:endParaRPr lang="en-US"/>
          </a:p>
        </p:txBody>
      </p:sp>
      <p:sp>
        <p:nvSpPr>
          <p:cNvPr id="5" name="Footer Placeholder 4">
            <a:extLst>
              <a:ext uri="{FF2B5EF4-FFF2-40B4-BE49-F238E27FC236}">
                <a16:creationId xmlns:a16="http://schemas.microsoft.com/office/drawing/2014/main" id="{112B0F1B-25D9-E64B-9D74-D284515922F2}"/>
              </a:ext>
            </a:extLst>
          </p:cNvPr>
          <p:cNvSpPr>
            <a:spLocks noGrp="1"/>
          </p:cNvSpPr>
          <p:nvPr>
            <p:ph type="ftr" sz="quarter" idx="3"/>
          </p:nvPr>
        </p:nvSpPr>
        <p:spPr>
          <a:xfrm>
            <a:off x="4037013"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F905F6-1021-7746-8F6A-393235AE2B72}"/>
              </a:ext>
            </a:extLst>
          </p:cNvPr>
          <p:cNvSpPr>
            <a:spLocks noGrp="1"/>
          </p:cNvSpPr>
          <p:nvPr>
            <p:ph type="sldNum" sz="quarter" idx="4"/>
          </p:nvPr>
        </p:nvSpPr>
        <p:spPr>
          <a:xfrm>
            <a:off x="8609013" y="6356350"/>
            <a:ext cx="27416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84315F-D154-3D47-8E2F-C96305B3ABAD}" type="slidenum">
              <a:rPr lang="en-US" smtClean="0"/>
              <a:t>‹#›</a:t>
            </a:fld>
            <a:endParaRPr lang="en-US"/>
          </a:p>
        </p:txBody>
      </p:sp>
    </p:spTree>
    <p:extLst>
      <p:ext uri="{BB962C8B-B14F-4D97-AF65-F5344CB8AC3E}">
        <p14:creationId xmlns:p14="http://schemas.microsoft.com/office/powerpoint/2010/main" val="3463281089"/>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28DC256E-CC7C-4E97-A0C0-6B6573D9EA1A}"/>
              </a:ext>
            </a:extLst>
          </p:cNvPr>
          <p:cNvSpPr>
            <a:spLocks noGrp="1"/>
          </p:cNvSpPr>
          <p:nvPr>
            <p:ph type="title"/>
          </p:nvPr>
        </p:nvSpPr>
        <p:spPr/>
        <p:txBody>
          <a:bodyPr/>
          <a:lstStyle/>
          <a:p>
            <a:r>
              <a:rPr lang="en-US" dirty="0"/>
              <a:t>Insert Company Name</a:t>
            </a:r>
          </a:p>
        </p:txBody>
      </p:sp>
      <p:sp>
        <p:nvSpPr>
          <p:cNvPr id="19" name="Text Placeholder 18">
            <a:extLst>
              <a:ext uri="{FF2B5EF4-FFF2-40B4-BE49-F238E27FC236}">
                <a16:creationId xmlns:a16="http://schemas.microsoft.com/office/drawing/2014/main" id="{F0A94225-5FE6-42D0-AFF1-4CD92D2A14F2}"/>
              </a:ext>
            </a:extLst>
          </p:cNvPr>
          <p:cNvSpPr>
            <a:spLocks noGrp="1"/>
          </p:cNvSpPr>
          <p:nvPr>
            <p:ph type="body" sz="quarter" idx="10"/>
          </p:nvPr>
        </p:nvSpPr>
        <p:spPr/>
        <p:txBody>
          <a:bodyPr/>
          <a:lstStyle/>
          <a:p>
            <a:r>
              <a:rPr lang="en-US" dirty="0"/>
              <a:t>Insert Tagline – less than 75 characters (with spaces)</a:t>
            </a:r>
            <a:br>
              <a:rPr lang="en-US" dirty="0"/>
            </a:br>
            <a:r>
              <a:rPr lang="en-US" dirty="0"/>
              <a:t>which is about this length</a:t>
            </a:r>
          </a:p>
        </p:txBody>
      </p:sp>
    </p:spTree>
    <p:extLst>
      <p:ext uri="{BB962C8B-B14F-4D97-AF65-F5344CB8AC3E}">
        <p14:creationId xmlns:p14="http://schemas.microsoft.com/office/powerpoint/2010/main" val="4144914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Placeholder 25" descr="A close up of a logo&#10;&#10;Description automatically generated">
            <a:extLst>
              <a:ext uri="{FF2B5EF4-FFF2-40B4-BE49-F238E27FC236}">
                <a16:creationId xmlns:a16="http://schemas.microsoft.com/office/drawing/2014/main" id="{213834BF-E5AF-449C-8F81-CC7F4680BF08}"/>
              </a:ext>
            </a:extLst>
          </p:cNvPr>
          <p:cNvPicPr>
            <a:picLocks noGrp="1" noChangeAspect="1"/>
          </p:cNvPicPr>
          <p:nvPr>
            <p:ph type="pic" sz="quarter" idx="11"/>
          </p:nvPr>
        </p:nvPicPr>
        <p:blipFill>
          <a:blip r:embed="rId2"/>
          <a:srcRect t="98" b="98"/>
          <a:stretch>
            <a:fillRect/>
          </a:stretch>
        </p:blipFill>
        <p:spPr/>
      </p:pic>
      <p:pic>
        <p:nvPicPr>
          <p:cNvPr id="30" name="Picture Placeholder 29" descr="A close up of a logo&#10;&#10;Description automatically generated">
            <a:extLst>
              <a:ext uri="{FF2B5EF4-FFF2-40B4-BE49-F238E27FC236}">
                <a16:creationId xmlns:a16="http://schemas.microsoft.com/office/drawing/2014/main" id="{DA33B579-2A33-42BE-8372-E0C2B0369559}"/>
              </a:ext>
            </a:extLst>
          </p:cNvPr>
          <p:cNvPicPr>
            <a:picLocks noGrp="1" noChangeAspect="1"/>
          </p:cNvPicPr>
          <p:nvPr>
            <p:ph type="pic" sz="quarter" idx="12"/>
          </p:nvPr>
        </p:nvPicPr>
        <p:blipFill>
          <a:blip r:embed="rId3"/>
          <a:srcRect t="98" b="98"/>
          <a:stretch>
            <a:fillRect/>
          </a:stretch>
        </p:blipFill>
        <p:spPr/>
      </p:pic>
      <p:pic>
        <p:nvPicPr>
          <p:cNvPr id="38" name="Picture Placeholder 37" descr="A close up of a logo&#10;&#10;Description automatically generated">
            <a:extLst>
              <a:ext uri="{FF2B5EF4-FFF2-40B4-BE49-F238E27FC236}">
                <a16:creationId xmlns:a16="http://schemas.microsoft.com/office/drawing/2014/main" id="{8616DF74-F34C-424D-9AF6-402F0C53F2B8}"/>
              </a:ext>
            </a:extLst>
          </p:cNvPr>
          <p:cNvPicPr>
            <a:picLocks noGrp="1" noChangeAspect="1"/>
          </p:cNvPicPr>
          <p:nvPr>
            <p:ph type="pic" sz="quarter" idx="13"/>
          </p:nvPr>
        </p:nvPicPr>
        <p:blipFill>
          <a:blip r:embed="rId4"/>
          <a:srcRect t="98" b="98"/>
          <a:stretch>
            <a:fillRect/>
          </a:stretch>
        </p:blipFill>
        <p:spPr/>
      </p:pic>
      <p:sp>
        <p:nvSpPr>
          <p:cNvPr id="55" name="Text Placeholder 54">
            <a:extLst>
              <a:ext uri="{FF2B5EF4-FFF2-40B4-BE49-F238E27FC236}">
                <a16:creationId xmlns:a16="http://schemas.microsoft.com/office/drawing/2014/main" id="{FF74D890-337A-4EF6-AD35-C0D0A6313F8B}"/>
              </a:ext>
            </a:extLst>
          </p:cNvPr>
          <p:cNvSpPr>
            <a:spLocks noGrp="1"/>
          </p:cNvSpPr>
          <p:nvPr>
            <p:ph type="body" sz="quarter" idx="14"/>
          </p:nvPr>
        </p:nvSpPr>
        <p:spPr/>
        <p:txBody>
          <a:bodyPr/>
          <a:lstStyle/>
          <a:p>
            <a:r>
              <a:rPr lang="en-US" dirty="0"/>
              <a:t>Recommend 125 characters or fewer for each copy block (including spaces). Read this for an example of exactly 125 characters.</a:t>
            </a:r>
            <a:endParaRPr lang="x-none" dirty="0"/>
          </a:p>
        </p:txBody>
      </p:sp>
      <p:sp>
        <p:nvSpPr>
          <p:cNvPr id="57" name="Text Placeholder 56">
            <a:extLst>
              <a:ext uri="{FF2B5EF4-FFF2-40B4-BE49-F238E27FC236}">
                <a16:creationId xmlns:a16="http://schemas.microsoft.com/office/drawing/2014/main" id="{DEBB29C3-5E48-46D3-AA24-F5E5425F526D}"/>
              </a:ext>
            </a:extLst>
          </p:cNvPr>
          <p:cNvSpPr>
            <a:spLocks noGrp="1"/>
          </p:cNvSpPr>
          <p:nvPr>
            <p:ph type="body" sz="quarter" idx="15"/>
          </p:nvPr>
        </p:nvSpPr>
        <p:spPr/>
        <p:txBody>
          <a:bodyPr/>
          <a:lstStyle/>
          <a:p>
            <a:r>
              <a:rPr lang="en-US" dirty="0"/>
              <a:t>Recommend 125 characters or fewer for each copy block (including spaces). Read this for an example of exactly 125 characters.</a:t>
            </a:r>
            <a:endParaRPr lang="x-none" dirty="0"/>
          </a:p>
        </p:txBody>
      </p:sp>
      <p:sp>
        <p:nvSpPr>
          <p:cNvPr id="58" name="Text Placeholder 57">
            <a:extLst>
              <a:ext uri="{FF2B5EF4-FFF2-40B4-BE49-F238E27FC236}">
                <a16:creationId xmlns:a16="http://schemas.microsoft.com/office/drawing/2014/main" id="{4B2B00C2-B6AF-48F2-8F9B-89ED924FCFB8}"/>
              </a:ext>
            </a:extLst>
          </p:cNvPr>
          <p:cNvSpPr>
            <a:spLocks noGrp="1"/>
          </p:cNvSpPr>
          <p:nvPr>
            <p:ph type="body" sz="quarter" idx="16"/>
          </p:nvPr>
        </p:nvSpPr>
        <p:spPr/>
        <p:txBody>
          <a:bodyPr/>
          <a:lstStyle/>
          <a:p>
            <a:r>
              <a:rPr lang="en-US" dirty="0"/>
              <a:t>Recommend 125 characters or fewer for each copy block (including spaces). Read this for an example of exactly 125 characters.</a:t>
            </a:r>
            <a:endParaRPr lang="x-none" dirty="0"/>
          </a:p>
        </p:txBody>
      </p:sp>
      <p:pic>
        <p:nvPicPr>
          <p:cNvPr id="56" name="Picture Placeholder 55">
            <a:extLst>
              <a:ext uri="{FF2B5EF4-FFF2-40B4-BE49-F238E27FC236}">
                <a16:creationId xmlns:a16="http://schemas.microsoft.com/office/drawing/2014/main" id="{5FC1892B-FF38-469B-AAF1-54667D3C9BD4}"/>
              </a:ext>
            </a:extLst>
          </p:cNvPr>
          <p:cNvPicPr>
            <a:picLocks noGrp="1" noChangeAspect="1"/>
          </p:cNvPicPr>
          <p:nvPr>
            <p:ph type="pic" sz="quarter" idx="17"/>
          </p:nvPr>
        </p:nvPicPr>
        <p:blipFill>
          <a:blip r:embed="rId5"/>
          <a:srcRect t="98" b="98"/>
          <a:stretch>
            <a:fillRect/>
          </a:stretch>
        </p:blipFill>
        <p:spPr/>
      </p:pic>
      <p:pic>
        <p:nvPicPr>
          <p:cNvPr id="34" name="Picture Placeholder 33">
            <a:extLst>
              <a:ext uri="{FF2B5EF4-FFF2-40B4-BE49-F238E27FC236}">
                <a16:creationId xmlns:a16="http://schemas.microsoft.com/office/drawing/2014/main" id="{9F755371-96C7-4A23-8E7D-97EFAF7B3C98}"/>
              </a:ext>
            </a:extLst>
          </p:cNvPr>
          <p:cNvPicPr>
            <a:picLocks noGrp="1" noChangeAspect="1"/>
          </p:cNvPicPr>
          <p:nvPr>
            <p:ph type="pic" sz="quarter" idx="18"/>
          </p:nvPr>
        </p:nvPicPr>
        <p:blipFill>
          <a:blip r:embed="rId6"/>
          <a:srcRect t="98" b="98"/>
          <a:stretch>
            <a:fillRect/>
          </a:stretch>
        </p:blipFill>
        <p:spPr/>
      </p:pic>
      <p:pic>
        <p:nvPicPr>
          <p:cNvPr id="46" name="Picture Placeholder 45" descr="A screenshot of a cell phone&#10;&#10;Description automatically generated">
            <a:extLst>
              <a:ext uri="{FF2B5EF4-FFF2-40B4-BE49-F238E27FC236}">
                <a16:creationId xmlns:a16="http://schemas.microsoft.com/office/drawing/2014/main" id="{9237C620-A826-49D4-B191-96994C32C54D}"/>
              </a:ext>
            </a:extLst>
          </p:cNvPr>
          <p:cNvPicPr>
            <a:picLocks noGrp="1" noChangeAspect="1"/>
          </p:cNvPicPr>
          <p:nvPr>
            <p:ph type="pic" sz="quarter" idx="19"/>
          </p:nvPr>
        </p:nvPicPr>
        <p:blipFill>
          <a:blip r:embed="rId7"/>
          <a:srcRect t="98" b="98"/>
          <a:stretch>
            <a:fillRect/>
          </a:stretch>
        </p:blipFill>
        <p:spPr/>
      </p:pic>
      <p:sp>
        <p:nvSpPr>
          <p:cNvPr id="59" name="Text Placeholder 58">
            <a:extLst>
              <a:ext uri="{FF2B5EF4-FFF2-40B4-BE49-F238E27FC236}">
                <a16:creationId xmlns:a16="http://schemas.microsoft.com/office/drawing/2014/main" id="{BE93F23D-E31E-4CAB-AE87-CDF98334A7A9}"/>
              </a:ext>
            </a:extLst>
          </p:cNvPr>
          <p:cNvSpPr>
            <a:spLocks noGrp="1"/>
          </p:cNvSpPr>
          <p:nvPr>
            <p:ph type="body" sz="quarter" idx="20"/>
          </p:nvPr>
        </p:nvSpPr>
        <p:spPr/>
        <p:txBody>
          <a:bodyPr/>
          <a:lstStyle/>
          <a:p>
            <a:r>
              <a:rPr lang="en-US" dirty="0"/>
              <a:t>Recommend 125 characters or fewer for each copy block (including spaces). Read this for an example of exactly 125 characters.</a:t>
            </a:r>
            <a:endParaRPr lang="x-none" dirty="0"/>
          </a:p>
        </p:txBody>
      </p:sp>
      <p:sp>
        <p:nvSpPr>
          <p:cNvPr id="60" name="Text Placeholder 59">
            <a:extLst>
              <a:ext uri="{FF2B5EF4-FFF2-40B4-BE49-F238E27FC236}">
                <a16:creationId xmlns:a16="http://schemas.microsoft.com/office/drawing/2014/main" id="{65CB5B4F-5BAA-465B-A5DD-61D825892935}"/>
              </a:ext>
            </a:extLst>
          </p:cNvPr>
          <p:cNvSpPr>
            <a:spLocks noGrp="1"/>
          </p:cNvSpPr>
          <p:nvPr>
            <p:ph type="body" sz="quarter" idx="21"/>
          </p:nvPr>
        </p:nvSpPr>
        <p:spPr/>
        <p:txBody>
          <a:bodyPr/>
          <a:lstStyle/>
          <a:p>
            <a:r>
              <a:rPr lang="en-US" dirty="0"/>
              <a:t>Recommend 125 characters or fewer for each copy block (including spaces). Read this for an example of exactly 125 characters.</a:t>
            </a:r>
            <a:endParaRPr lang="x-none" dirty="0"/>
          </a:p>
        </p:txBody>
      </p:sp>
      <p:sp>
        <p:nvSpPr>
          <p:cNvPr id="61" name="Text Placeholder 60">
            <a:extLst>
              <a:ext uri="{FF2B5EF4-FFF2-40B4-BE49-F238E27FC236}">
                <a16:creationId xmlns:a16="http://schemas.microsoft.com/office/drawing/2014/main" id="{FB802E79-FCCB-4F49-903C-736D53B9183B}"/>
              </a:ext>
            </a:extLst>
          </p:cNvPr>
          <p:cNvSpPr>
            <a:spLocks noGrp="1"/>
          </p:cNvSpPr>
          <p:nvPr>
            <p:ph type="body" sz="quarter" idx="22"/>
          </p:nvPr>
        </p:nvSpPr>
        <p:spPr/>
        <p:txBody>
          <a:bodyPr/>
          <a:lstStyle/>
          <a:p>
            <a:r>
              <a:rPr lang="en-US" dirty="0"/>
              <a:t>Recommend 125 characters or fewer for each copy block (including spaces). Read this for an example of exactly 125 characters.</a:t>
            </a:r>
            <a:endParaRPr lang="x-none" dirty="0"/>
          </a:p>
        </p:txBody>
      </p:sp>
      <p:pic>
        <p:nvPicPr>
          <p:cNvPr id="48" name="Picture Placeholder 47" descr="A close up of a logo&#10;&#10;Description automatically generated">
            <a:extLst>
              <a:ext uri="{FF2B5EF4-FFF2-40B4-BE49-F238E27FC236}">
                <a16:creationId xmlns:a16="http://schemas.microsoft.com/office/drawing/2014/main" id="{9B87F04F-DD36-4A59-B870-E5CCEB7E826C}"/>
              </a:ext>
            </a:extLst>
          </p:cNvPr>
          <p:cNvPicPr>
            <a:picLocks noGrp="1" noChangeAspect="1"/>
          </p:cNvPicPr>
          <p:nvPr>
            <p:ph type="pic" sz="quarter" idx="23"/>
          </p:nvPr>
        </p:nvPicPr>
        <p:blipFill>
          <a:blip r:embed="rId8"/>
          <a:srcRect t="98" b="98"/>
          <a:stretch>
            <a:fillRect/>
          </a:stretch>
        </p:blipFill>
        <p:spPr/>
      </p:pic>
      <p:pic>
        <p:nvPicPr>
          <p:cNvPr id="50" name="Picture Placeholder 49" descr="A close up of a logo&#10;&#10;Description automatically generated">
            <a:extLst>
              <a:ext uri="{FF2B5EF4-FFF2-40B4-BE49-F238E27FC236}">
                <a16:creationId xmlns:a16="http://schemas.microsoft.com/office/drawing/2014/main" id="{493DA5D4-5FBA-4AC4-95ED-444211E246C1}"/>
              </a:ext>
            </a:extLst>
          </p:cNvPr>
          <p:cNvPicPr>
            <a:picLocks noGrp="1" noChangeAspect="1"/>
          </p:cNvPicPr>
          <p:nvPr>
            <p:ph type="pic" sz="quarter" idx="24"/>
          </p:nvPr>
        </p:nvPicPr>
        <p:blipFill>
          <a:blip r:embed="rId9"/>
          <a:srcRect t="98" b="98"/>
          <a:stretch>
            <a:fillRect/>
          </a:stretch>
        </p:blipFill>
        <p:spPr/>
      </p:pic>
      <p:pic>
        <p:nvPicPr>
          <p:cNvPr id="52" name="Picture Placeholder 51">
            <a:extLst>
              <a:ext uri="{FF2B5EF4-FFF2-40B4-BE49-F238E27FC236}">
                <a16:creationId xmlns:a16="http://schemas.microsoft.com/office/drawing/2014/main" id="{C51A2199-96D3-4ED3-8827-C883727A8549}"/>
              </a:ext>
            </a:extLst>
          </p:cNvPr>
          <p:cNvPicPr>
            <a:picLocks noGrp="1" noChangeAspect="1"/>
          </p:cNvPicPr>
          <p:nvPr>
            <p:ph type="pic" sz="quarter" idx="25"/>
          </p:nvPr>
        </p:nvPicPr>
        <p:blipFill>
          <a:blip r:embed="rId10"/>
          <a:srcRect t="98" b="98"/>
          <a:stretch>
            <a:fillRect/>
          </a:stretch>
        </p:blipFill>
        <p:spPr/>
      </p:pic>
      <p:sp>
        <p:nvSpPr>
          <p:cNvPr id="62" name="Text Placeholder 61">
            <a:extLst>
              <a:ext uri="{FF2B5EF4-FFF2-40B4-BE49-F238E27FC236}">
                <a16:creationId xmlns:a16="http://schemas.microsoft.com/office/drawing/2014/main" id="{1D63C008-6F0D-4374-806E-64C625895545}"/>
              </a:ext>
            </a:extLst>
          </p:cNvPr>
          <p:cNvSpPr>
            <a:spLocks noGrp="1"/>
          </p:cNvSpPr>
          <p:nvPr>
            <p:ph type="body" sz="quarter" idx="26"/>
          </p:nvPr>
        </p:nvSpPr>
        <p:spPr/>
        <p:txBody>
          <a:bodyPr/>
          <a:lstStyle/>
          <a:p>
            <a:r>
              <a:rPr lang="en-US" dirty="0"/>
              <a:t>Recommend 125 characters or fewer for each copy block (including spaces). Read this for an example of exactly 125 characters.</a:t>
            </a:r>
            <a:endParaRPr lang="x-none" dirty="0"/>
          </a:p>
        </p:txBody>
      </p:sp>
      <p:sp>
        <p:nvSpPr>
          <p:cNvPr id="63" name="Text Placeholder 62">
            <a:extLst>
              <a:ext uri="{FF2B5EF4-FFF2-40B4-BE49-F238E27FC236}">
                <a16:creationId xmlns:a16="http://schemas.microsoft.com/office/drawing/2014/main" id="{2E9167BF-BE70-4BC8-8ADF-EA45E3D91386}"/>
              </a:ext>
            </a:extLst>
          </p:cNvPr>
          <p:cNvSpPr>
            <a:spLocks noGrp="1"/>
          </p:cNvSpPr>
          <p:nvPr>
            <p:ph type="body" sz="quarter" idx="27"/>
          </p:nvPr>
        </p:nvSpPr>
        <p:spPr/>
        <p:txBody>
          <a:bodyPr/>
          <a:lstStyle/>
          <a:p>
            <a:r>
              <a:rPr lang="en-US" dirty="0"/>
              <a:t>Recommend 125 characters or fewer for each copy block (including spaces). Read this for an example of exactly 125 characters.</a:t>
            </a:r>
            <a:endParaRPr lang="x-none" dirty="0"/>
          </a:p>
        </p:txBody>
      </p:sp>
      <p:sp>
        <p:nvSpPr>
          <p:cNvPr id="64" name="Text Placeholder 63">
            <a:extLst>
              <a:ext uri="{FF2B5EF4-FFF2-40B4-BE49-F238E27FC236}">
                <a16:creationId xmlns:a16="http://schemas.microsoft.com/office/drawing/2014/main" id="{BF7079B2-27FA-4A46-939A-1409C98C0ADD}"/>
              </a:ext>
            </a:extLst>
          </p:cNvPr>
          <p:cNvSpPr>
            <a:spLocks noGrp="1"/>
          </p:cNvSpPr>
          <p:nvPr>
            <p:ph type="body" sz="quarter" idx="28"/>
          </p:nvPr>
        </p:nvSpPr>
        <p:spPr/>
        <p:txBody>
          <a:bodyPr/>
          <a:lstStyle/>
          <a:p>
            <a:r>
              <a:rPr lang="en-US" dirty="0"/>
              <a:t>Recommend 125 characters or fewer for each copy block (including spaces). Read this for an example of exactly 125 characters.</a:t>
            </a:r>
            <a:endParaRPr lang="x-none" dirty="0"/>
          </a:p>
        </p:txBody>
      </p:sp>
      <p:sp>
        <p:nvSpPr>
          <p:cNvPr id="87" name="Text Placeholder 86">
            <a:extLst>
              <a:ext uri="{FF2B5EF4-FFF2-40B4-BE49-F238E27FC236}">
                <a16:creationId xmlns:a16="http://schemas.microsoft.com/office/drawing/2014/main" id="{F35DF082-3184-46B4-B4EE-9255878E210E}"/>
              </a:ext>
            </a:extLst>
          </p:cNvPr>
          <p:cNvSpPr>
            <a:spLocks noGrp="1"/>
          </p:cNvSpPr>
          <p:nvPr>
            <p:ph type="body" sz="quarter" idx="29"/>
          </p:nvPr>
        </p:nvSpPr>
        <p:spPr/>
        <p:txBody>
          <a:bodyPr/>
          <a:lstStyle/>
          <a:p>
            <a:r>
              <a:rPr lang="en-US" dirty="0"/>
              <a:t>Recommend 125 characters or fewer for each copy block (including spaces). Read this for an example of exactly 125 characters.</a:t>
            </a:r>
            <a:endParaRPr lang="x-none" dirty="0"/>
          </a:p>
        </p:txBody>
      </p:sp>
      <p:sp>
        <p:nvSpPr>
          <p:cNvPr id="88" name="Text Placeholder 87">
            <a:extLst>
              <a:ext uri="{FF2B5EF4-FFF2-40B4-BE49-F238E27FC236}">
                <a16:creationId xmlns:a16="http://schemas.microsoft.com/office/drawing/2014/main" id="{0E56BD45-0192-46A6-8BCB-ABD418FE0B34}"/>
              </a:ext>
            </a:extLst>
          </p:cNvPr>
          <p:cNvSpPr>
            <a:spLocks noGrp="1"/>
          </p:cNvSpPr>
          <p:nvPr>
            <p:ph type="body" sz="quarter" idx="30"/>
          </p:nvPr>
        </p:nvSpPr>
        <p:spPr/>
        <p:txBody>
          <a:bodyPr/>
          <a:lstStyle/>
          <a:p>
            <a:r>
              <a:rPr lang="en-US" dirty="0"/>
              <a:t>- Quotation attribution </a:t>
            </a:r>
          </a:p>
        </p:txBody>
      </p:sp>
      <p:sp>
        <p:nvSpPr>
          <p:cNvPr id="67" name="Rectangle 66">
            <a:extLst>
              <a:ext uri="{FF2B5EF4-FFF2-40B4-BE49-F238E27FC236}">
                <a16:creationId xmlns:a16="http://schemas.microsoft.com/office/drawing/2014/main" id="{C722312A-E3E7-443C-AFF1-CA73465EEA19}"/>
              </a:ext>
            </a:extLst>
          </p:cNvPr>
          <p:cNvSpPr/>
          <p:nvPr/>
        </p:nvSpPr>
        <p:spPr bwMode="gray">
          <a:xfrm>
            <a:off x="12378272" y="0"/>
            <a:ext cx="4720339" cy="6858000"/>
          </a:xfrm>
          <a:prstGeom prst="rect">
            <a:avLst/>
          </a:prstGeom>
          <a:solidFill>
            <a:schemeClr val="accent6"/>
          </a:solidFill>
          <a:ln w="6350" algn="ctr">
            <a:noFill/>
            <a:miter lim="800000"/>
            <a:headEnd/>
            <a:tailEnd/>
          </a:ln>
        </p:spPr>
        <p:txBody>
          <a:bodyPr lIns="182880" tIns="182880" rIns="182880" bIns="18288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kumimoji="0" lang="en-US" sz="1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Instructions</a:t>
            </a:r>
          </a:p>
          <a:p>
            <a:pPr marR="0" defTabSz="914400" eaLnBrk="1" fontAlgn="base" latinLnBrk="0" hangingPunct="1">
              <a:lnSpc>
                <a:spcPct val="100000"/>
              </a:lnSpc>
              <a:spcBef>
                <a:spcPct val="50000"/>
              </a:spcBef>
              <a:spcAft>
                <a:spcPct val="0"/>
              </a:spcAft>
              <a:buSzPct val="80000"/>
              <a:tabLst/>
            </a:pPr>
            <a:r>
              <a:rPr kumimoji="0" lang="en-US" sz="11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Logo</a:t>
            </a:r>
          </a:p>
          <a:p>
            <a:pPr marR="0" defTabSz="914400" eaLnBrk="1" fontAlgn="base" latinLnBrk="0" hangingPunct="1">
              <a:lnSpc>
                <a:spcPct val="100000"/>
              </a:lnSpc>
              <a:spcBef>
                <a:spcPct val="50000"/>
              </a:spcBef>
              <a:spcAft>
                <a:spcPct val="0"/>
              </a:spcAft>
              <a:buSzPct val="80000"/>
              <a:tabLst/>
            </a:pPr>
            <a:r>
              <a:rPr lang="en-US" sz="1100" kern="0" dirty="0">
                <a:solidFill>
                  <a:schemeClr val="bg1"/>
                </a:solidFill>
                <a:ea typeface="Arial Unicode MS" pitchFamily="34" charset="-128"/>
                <a:cs typeface="Arial Unicode MS" pitchFamily="34" charset="-128"/>
              </a:rPr>
              <a:t>Insert your logo in the space provided in the upper left. </a:t>
            </a:r>
          </a:p>
          <a:p>
            <a:pPr marR="0" defTabSz="914400" eaLnBrk="1" fontAlgn="base" latinLnBrk="0" hangingPunct="1">
              <a:lnSpc>
                <a:spcPct val="100000"/>
              </a:lnSpc>
              <a:spcBef>
                <a:spcPct val="50000"/>
              </a:spcBef>
              <a:spcAft>
                <a:spcPct val="0"/>
              </a:spcAft>
              <a:buSzPct val="80000"/>
              <a:tabLst/>
            </a:pPr>
            <a:endParaRPr lang="en-US" sz="1100" kern="0" dirty="0">
              <a:solidFill>
                <a:schemeClr val="bg1"/>
              </a:solidFill>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SzPct val="80000"/>
              <a:tabLst/>
            </a:pPr>
            <a:r>
              <a:rPr kumimoji="0" lang="en-US" sz="11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Challenges</a:t>
            </a:r>
          </a:p>
          <a:p>
            <a:pPr marR="0" defTabSz="914400" eaLnBrk="1" fontAlgn="base" latinLnBrk="0" hangingPunct="1">
              <a:lnSpc>
                <a:spcPct val="100000"/>
              </a:lnSpc>
              <a:spcBef>
                <a:spcPct val="50000"/>
              </a:spcBef>
              <a:spcAft>
                <a:spcPct val="0"/>
              </a:spcAft>
              <a:buSzPct val="80000"/>
              <a:tabLst/>
            </a:pPr>
            <a:r>
              <a:rPr lang="en-US" sz="1100" kern="0" dirty="0">
                <a:solidFill>
                  <a:schemeClr val="bg1"/>
                </a:solidFill>
                <a:ea typeface="Arial Unicode MS" pitchFamily="34" charset="-128"/>
                <a:cs typeface="Arial Unicode MS" pitchFamily="34" charset="-128"/>
              </a:rPr>
              <a:t>Fill in the 3 text boxes with the challenges your customers face. These challenges should be related to and will be solved by our integration.</a:t>
            </a:r>
          </a:p>
          <a:p>
            <a:pPr marL="285750" marR="0" indent="-285750" defTabSz="914400" eaLnBrk="1" fontAlgn="base" latinLnBrk="0" hangingPunct="1">
              <a:lnSpc>
                <a:spcPct val="100000"/>
              </a:lnSpc>
              <a:spcBef>
                <a:spcPct val="50000"/>
              </a:spcBef>
              <a:spcAft>
                <a:spcPct val="0"/>
              </a:spcAft>
              <a:buSzPct val="80000"/>
              <a:buFont typeface="Arial"/>
              <a:buChar char="•"/>
              <a:tabLst/>
            </a:pPr>
            <a:endParaRPr kumimoji="0" lang="en-US" sz="11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SzPct val="80000"/>
              <a:tabLst/>
            </a:pPr>
            <a:r>
              <a:rPr lang="en-US" sz="1100" b="1" kern="0" dirty="0">
                <a:solidFill>
                  <a:schemeClr val="bg1"/>
                </a:solidFill>
                <a:ea typeface="Arial Unicode MS" pitchFamily="34" charset="-128"/>
                <a:cs typeface="Arial Unicode MS" pitchFamily="34" charset="-128"/>
              </a:rPr>
              <a:t>Solution</a:t>
            </a:r>
          </a:p>
          <a:p>
            <a:pPr marR="0" defTabSz="914400" eaLnBrk="1" fontAlgn="base" latinLnBrk="0" hangingPunct="1">
              <a:lnSpc>
                <a:spcPct val="100000"/>
              </a:lnSpc>
              <a:spcBef>
                <a:spcPct val="50000"/>
              </a:spcBef>
              <a:spcAft>
                <a:spcPct val="0"/>
              </a:spcAft>
              <a:buSzPct val="80000"/>
              <a:tabLst/>
            </a:pPr>
            <a:r>
              <a:rPr kumimoji="0" lang="en-US" sz="11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Fill in the 3 text boxes with key features of our integrated solution. Focus on specific product features: Which SAP Concur products do you integrate with? How does your product solve the challenges outlined in the first column?</a:t>
            </a:r>
          </a:p>
          <a:p>
            <a:pPr marR="0" defTabSz="914400" eaLnBrk="1" fontAlgn="base" latinLnBrk="0" hangingPunct="1">
              <a:lnSpc>
                <a:spcPct val="100000"/>
              </a:lnSpc>
              <a:spcBef>
                <a:spcPct val="50000"/>
              </a:spcBef>
              <a:spcAft>
                <a:spcPct val="0"/>
              </a:spcAft>
              <a:buSzPct val="80000"/>
              <a:tabLst/>
            </a:pPr>
            <a:endParaRPr lang="en-US" sz="1100" kern="0" baseline="0" dirty="0">
              <a:solidFill>
                <a:schemeClr val="bg1"/>
              </a:solidFill>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SzPct val="80000"/>
              <a:tabLst/>
            </a:pPr>
            <a:r>
              <a:rPr kumimoji="0" lang="en-US" sz="1100" b="1" i="0" u="none" strike="noStrike" kern="0" cap="none" spc="0" normalizeH="0" noProof="0" dirty="0">
                <a:ln>
                  <a:noFill/>
                </a:ln>
                <a:solidFill>
                  <a:schemeClr val="bg1"/>
                </a:solidFill>
                <a:effectLst/>
                <a:uLnTx/>
                <a:uFillTx/>
                <a:ea typeface="Arial Unicode MS" pitchFamily="34" charset="-128"/>
                <a:cs typeface="Arial Unicode MS" pitchFamily="34" charset="-128"/>
              </a:rPr>
              <a:t>Benefits</a:t>
            </a:r>
          </a:p>
          <a:p>
            <a:pPr marR="0" defTabSz="914400" eaLnBrk="1" fontAlgn="base" latinLnBrk="0" hangingPunct="1">
              <a:lnSpc>
                <a:spcPct val="100000"/>
              </a:lnSpc>
              <a:spcBef>
                <a:spcPct val="50000"/>
              </a:spcBef>
              <a:spcAft>
                <a:spcPct val="0"/>
              </a:spcAft>
              <a:buSzPct val="80000"/>
              <a:tabLst/>
            </a:pPr>
            <a:r>
              <a:rPr lang="en-US" sz="1100" kern="0" dirty="0">
                <a:solidFill>
                  <a:schemeClr val="bg1"/>
                </a:solidFill>
                <a:ea typeface="Arial Unicode MS" pitchFamily="34" charset="-128"/>
                <a:cs typeface="Arial Unicode MS" pitchFamily="34" charset="-128"/>
              </a:rPr>
              <a:t>What value does your solution bring to our client’s organization and/or their employees? </a:t>
            </a:r>
            <a:r>
              <a:rPr lang="en-US" sz="1100" kern="0" baseline="0" dirty="0">
                <a:solidFill>
                  <a:schemeClr val="bg1"/>
                </a:solidFill>
                <a:ea typeface="Arial Unicode MS" pitchFamily="34" charset="-128"/>
                <a:cs typeface="Arial Unicode MS" pitchFamily="34" charset="-128"/>
              </a:rPr>
              <a:t>Fill in the 3 text boxes with key benefits. </a:t>
            </a:r>
            <a:endParaRPr lang="en-US" sz="1100" kern="0" dirty="0">
              <a:solidFill>
                <a:schemeClr val="bg1"/>
              </a:solidFill>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SzPct val="80000"/>
              <a:tabLst/>
            </a:pPr>
            <a:endParaRPr lang="en-US" sz="1100" kern="0" dirty="0">
              <a:solidFill>
                <a:schemeClr val="bg1"/>
              </a:solidFill>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SzPct val="80000"/>
              <a:tabLst/>
            </a:pPr>
            <a:r>
              <a:rPr lang="en-US" sz="1100" b="1" kern="0" dirty="0">
                <a:solidFill>
                  <a:schemeClr val="bg1"/>
                </a:solidFill>
                <a:ea typeface="Arial Unicode MS" pitchFamily="34" charset="-128"/>
                <a:cs typeface="Arial Unicode MS" pitchFamily="34" charset="-128"/>
              </a:rPr>
              <a:t>Quote</a:t>
            </a:r>
          </a:p>
          <a:p>
            <a:pPr marR="0" defTabSz="914400" eaLnBrk="1" fontAlgn="base" latinLnBrk="0" hangingPunct="1">
              <a:lnSpc>
                <a:spcPct val="100000"/>
              </a:lnSpc>
              <a:spcBef>
                <a:spcPct val="50000"/>
              </a:spcBef>
              <a:spcAft>
                <a:spcPct val="0"/>
              </a:spcAft>
              <a:buSzPct val="80000"/>
              <a:tabLst/>
            </a:pPr>
            <a:r>
              <a:rPr lang="en-US" sz="1100" kern="0" dirty="0">
                <a:solidFill>
                  <a:schemeClr val="bg1"/>
                </a:solidFill>
                <a:ea typeface="Arial Unicode MS" pitchFamily="34" charset="-128"/>
                <a:cs typeface="Arial Unicode MS" pitchFamily="34" charset="-128"/>
              </a:rPr>
              <a:t>The gold box highlights a customer testimonial. Include a customer quote that illustrates the success they’ve had with our integrated solution. Include data results if possible. </a:t>
            </a:r>
          </a:p>
          <a:p>
            <a:pPr marR="0" defTabSz="914400" eaLnBrk="1" fontAlgn="base" latinLnBrk="0" hangingPunct="1">
              <a:lnSpc>
                <a:spcPct val="100000"/>
              </a:lnSpc>
              <a:spcBef>
                <a:spcPct val="50000"/>
              </a:spcBef>
              <a:spcAft>
                <a:spcPct val="0"/>
              </a:spcAft>
              <a:buSzPct val="80000"/>
              <a:tabLst/>
            </a:pPr>
            <a:endParaRPr kumimoji="0" lang="en-US" sz="11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SzPct val="80000"/>
              <a:tabLst/>
            </a:pPr>
            <a:r>
              <a:rPr lang="en-US" sz="1100" b="1" kern="0" dirty="0">
                <a:solidFill>
                  <a:schemeClr val="bg1"/>
                </a:solidFill>
                <a:ea typeface="Arial Unicode MS" pitchFamily="34" charset="-128"/>
                <a:cs typeface="Arial Unicode MS" pitchFamily="34" charset="-128"/>
              </a:rPr>
              <a:t>Design</a:t>
            </a:r>
          </a:p>
          <a:p>
            <a:pPr marL="285750" marR="0" indent="-285750" defTabSz="914400" eaLnBrk="1" fontAlgn="base" latinLnBrk="0" hangingPunct="1">
              <a:lnSpc>
                <a:spcPct val="100000"/>
              </a:lnSpc>
              <a:spcBef>
                <a:spcPct val="50000"/>
              </a:spcBef>
              <a:spcAft>
                <a:spcPct val="0"/>
              </a:spcAft>
              <a:buSzPct val="80000"/>
              <a:buFont typeface="Arial"/>
              <a:buChar char="•"/>
              <a:tabLst/>
            </a:pPr>
            <a:r>
              <a:rPr lang="en-US" sz="1100" kern="0" dirty="0">
                <a:solidFill>
                  <a:schemeClr val="bg1"/>
                </a:solidFill>
                <a:ea typeface="Arial Unicode MS" pitchFamily="34" charset="-128"/>
                <a:cs typeface="Arial Unicode MS" pitchFamily="34" charset="-128"/>
              </a:rPr>
              <a:t>Please adhere as closely as possible to the character guidelines.</a:t>
            </a:r>
          </a:p>
          <a:p>
            <a:pPr marL="285750" marR="0" indent="-285750" defTabSz="914400" eaLnBrk="1" fontAlgn="base" latinLnBrk="0" hangingPunct="1">
              <a:lnSpc>
                <a:spcPct val="100000"/>
              </a:lnSpc>
              <a:spcBef>
                <a:spcPct val="50000"/>
              </a:spcBef>
              <a:spcAft>
                <a:spcPct val="0"/>
              </a:spcAft>
              <a:buSzPct val="80000"/>
              <a:buFont typeface="Arial"/>
              <a:buChar char="•"/>
              <a:tabLst/>
            </a:pPr>
            <a:r>
              <a:rPr lang="en-US" sz="1100" kern="0" dirty="0">
                <a:solidFill>
                  <a:schemeClr val="bg1"/>
                </a:solidFill>
                <a:ea typeface="Arial Unicode MS" pitchFamily="34" charset="-128"/>
                <a:cs typeface="Arial Unicode MS" pitchFamily="34" charset="-128"/>
              </a:rPr>
              <a:t>Leave the rest to us </a:t>
            </a:r>
            <a:r>
              <a:rPr lang="mr-IN" sz="1100" kern="0" dirty="0">
                <a:solidFill>
                  <a:schemeClr val="bg1"/>
                </a:solidFill>
                <a:ea typeface="Arial Unicode MS" pitchFamily="34" charset="-128"/>
                <a:cs typeface="Arial Unicode MS" pitchFamily="34" charset="-128"/>
              </a:rPr>
              <a:t>–</a:t>
            </a:r>
            <a:r>
              <a:rPr lang="en-US" sz="1100" kern="0" dirty="0">
                <a:solidFill>
                  <a:schemeClr val="bg1"/>
                </a:solidFill>
                <a:ea typeface="Arial Unicode MS" pitchFamily="34" charset="-128"/>
                <a:cs typeface="Arial Unicode MS" pitchFamily="34" charset="-128"/>
              </a:rPr>
              <a:t> we’ll update the pictograms to match your content and take care of the animation and final design touches.</a:t>
            </a:r>
          </a:p>
          <a:p>
            <a:pPr marR="0" defTabSz="914400" eaLnBrk="1" fontAlgn="base" latinLnBrk="0" hangingPunct="1">
              <a:lnSpc>
                <a:spcPct val="100000"/>
              </a:lnSpc>
              <a:spcBef>
                <a:spcPct val="50000"/>
              </a:spcBef>
              <a:spcAft>
                <a:spcPct val="0"/>
              </a:spcAft>
              <a:buSzPct val="80000"/>
              <a:tabLst/>
            </a:pPr>
            <a:endParaRPr lang="en-US" sz="1100" kern="0" dirty="0">
              <a:solidFill>
                <a:schemeClr val="bg1"/>
              </a:solidFill>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SzPct val="80000"/>
              <a:tabLst/>
            </a:pPr>
            <a:endParaRPr kumimoji="0" lang="en-US" sz="11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 name="Picture Placeholder 8"/>
          <p:cNvSpPr>
            <a:spLocks noGrp="1"/>
          </p:cNvSpPr>
          <p:nvPr>
            <p:ph type="pic" sz="quarter" idx="10"/>
          </p:nvPr>
        </p:nvSpPr>
        <p:spPr>
          <a:xfrm>
            <a:off x="463550" y="477838"/>
            <a:ext cx="2500313" cy="766762"/>
          </a:xfrm>
        </p:spPr>
      </p:sp>
    </p:spTree>
    <p:extLst>
      <p:ext uri="{BB962C8B-B14F-4D97-AF65-F5344CB8AC3E}">
        <p14:creationId xmlns:p14="http://schemas.microsoft.com/office/powerpoint/2010/main" val="312111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P_Concur_2019_16x9_White_071219">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0" id="{1B555DA0-2318-A34F-88A6-76D576EE5A99}" vid="{7918EEBA-7928-0949-AB87-4504F1E075AF}"/>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cb32b23f-4c58-4ef5-808b-07f6d832747d">
      <UserInfo>
        <DisplayName/>
        <AccountId xsi:nil="true"/>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E8BDA2AEBE66749AD70A7B4525E7C51" ma:contentTypeVersion="10" ma:contentTypeDescription="Create a new document." ma:contentTypeScope="" ma:versionID="1d5e0562a03e03c82aba14c84ffb14c5">
  <xsd:schema xmlns:xsd="http://www.w3.org/2001/XMLSchema" xmlns:xs="http://www.w3.org/2001/XMLSchema" xmlns:p="http://schemas.microsoft.com/office/2006/metadata/properties" xmlns:ns2="58b4f46b-2fe3-4d0f-b035-ff48ba0c6265" xmlns:ns3="cb32b23f-4c58-4ef5-808b-07f6d832747d" targetNamespace="http://schemas.microsoft.com/office/2006/metadata/properties" ma:root="true" ma:fieldsID="5a80b3fc4c367866ee5bd778e5b9c86c" ns2:_="" ns3:_="">
    <xsd:import namespace="58b4f46b-2fe3-4d0f-b035-ff48ba0c6265"/>
    <xsd:import namespace="cb32b23f-4c58-4ef5-808b-07f6d832747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DateTaken"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b4f46b-2fe3-4d0f-b035-ff48ba0c62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b32b23f-4c58-4ef5-808b-07f6d832747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0654B6E-6BA9-4AD2-8A4E-40900749A9B2}">
  <ds:schemaRefs>
    <ds:schemaRef ds:uri="http://schemas.microsoft.com/office/2006/metadata/properties"/>
    <ds:schemaRef ds:uri="http://schemas.microsoft.com/office/infopath/2007/PartnerControls"/>
    <ds:schemaRef ds:uri="cb32b23f-4c58-4ef5-808b-07f6d832747d"/>
  </ds:schemaRefs>
</ds:datastoreItem>
</file>

<file path=customXml/itemProps2.xml><?xml version="1.0" encoding="utf-8"?>
<ds:datastoreItem xmlns:ds="http://schemas.openxmlformats.org/officeDocument/2006/customXml" ds:itemID="{F8850CBB-4C36-40BD-A02C-FBC17B0E8FA1}">
  <ds:schemaRefs>
    <ds:schemaRef ds:uri="http://schemas.microsoft.com/sharepoint/v3/contenttype/forms"/>
  </ds:schemaRefs>
</ds:datastoreItem>
</file>

<file path=customXml/itemProps3.xml><?xml version="1.0" encoding="utf-8"?>
<ds:datastoreItem xmlns:ds="http://schemas.openxmlformats.org/officeDocument/2006/customXml" ds:itemID="{0633A7AF-5740-4EFC-B22B-8381947A8E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b4f46b-2fe3-4d0f-b035-ff48ba0c6265"/>
    <ds:schemaRef ds:uri="cb32b23f-4c58-4ef5-808b-07f6d83274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SAP_Concur_2019_16x9_White_071219</Template>
  <TotalTime>4904</TotalTime>
  <Words>427</Words>
  <Application>Microsoft Office PowerPoint</Application>
  <PresentationFormat>Custom</PresentationFormat>
  <Paragraphs>33</Paragraphs>
  <Slides>3</Slides>
  <Notes>1</Notes>
  <HiddenSlides>0</HiddenSlides>
  <MMClips>0</MMClips>
  <ScaleCrop>false</ScaleCrop>
  <HeadingPairs>
    <vt:vector size="4" baseType="variant">
      <vt:variant>
        <vt:lpstr>Theme</vt:lpstr>
      </vt:variant>
      <vt:variant>
        <vt:i4>2</vt:i4>
      </vt:variant>
      <vt:variant>
        <vt:lpstr>Slide Titles</vt:lpstr>
      </vt:variant>
      <vt:variant>
        <vt:i4>3</vt:i4>
      </vt:variant>
    </vt:vector>
  </HeadingPairs>
  <TitlesOfParts>
    <vt:vector size="5" baseType="lpstr">
      <vt:lpstr>SAP_Concur_2019_16x9_White_071219</vt:lpstr>
      <vt:lpstr>Custom Design</vt:lpstr>
      <vt:lpstr>Insert Company Name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SAP Concur App Center</dc:title>
  <dc:creator>Kelsea Oravic</dc:creator>
  <cp:keywords>2018 SAP Concur White 16x9</cp:keywords>
  <cp:lastModifiedBy>Kelley, Rowena</cp:lastModifiedBy>
  <cp:revision>154</cp:revision>
  <dcterms:created xsi:type="dcterms:W3CDTF">2019-09-18T18:05:19Z</dcterms:created>
  <dcterms:modified xsi:type="dcterms:W3CDTF">2019-12-18T17:55:03Z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0x010100CE8BDA2AEBE66749AD70A7B4525E7C51</vt:lpwstr>
  </property>
  <property fmtid="{D5CDD505-2E9C-101B-9397-08002B2CF9AE}" pid="4" name="Order">
    <vt:r8>39667300</vt:r8>
  </property>
  <property fmtid="{D5CDD505-2E9C-101B-9397-08002B2CF9AE}" pid="5" name="xd_Signature">
    <vt:bool>false</vt:bool>
  </property>
  <property fmtid="{D5CDD505-2E9C-101B-9397-08002B2CF9AE}" pid="6" name="xd_ProgID">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ies>
</file>