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4" r:id="rId2"/>
    <p:sldId id="276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howGuides="1">
      <p:cViewPr varScale="1">
        <p:scale>
          <a:sx n="73" d="100"/>
          <a:sy n="73" d="100"/>
        </p:scale>
        <p:origin x="618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12/10/2023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12/10/2023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12/10/2023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12/10/2023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12/10/2023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12/10/2023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12/10/2023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12/10/2023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12/10/2023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12/10/2023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12/10/2023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4212" y="2286000"/>
            <a:ext cx="7008574" cy="83502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Web Design &amp; Development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1812" y="3505200"/>
            <a:ext cx="7008574" cy="1185817"/>
          </a:xfrm>
        </p:spPr>
        <p:txBody>
          <a:bodyPr/>
          <a:lstStyle/>
          <a:p>
            <a:pPr algn="ctr"/>
            <a:r>
              <a:rPr lang="en-US" dirty="0" smtClean="0"/>
              <a:t> Industrial Attachment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85" y="228600"/>
            <a:ext cx="10157354" cy="558800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b="1" dirty="0"/>
              <a:t>Develop dynamic Website like Bangladesh.gov.bd 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6811" y="990600"/>
            <a:ext cx="6577303" cy="56388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6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 Concept of Web Design and Development.</a:t>
            </a:r>
          </a:p>
          <a:p>
            <a:r>
              <a:rPr lang="en-US" sz="1600" dirty="0" smtClean="0"/>
              <a:t>Materials.</a:t>
            </a:r>
          </a:p>
          <a:p>
            <a:r>
              <a:rPr lang="en-US" sz="1600" dirty="0" smtClean="0"/>
              <a:t>Element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Create a website using only table element of HTML (project-1).</a:t>
            </a:r>
          </a:p>
          <a:p>
            <a:r>
              <a:rPr lang="en-US" sz="1600" dirty="0" smtClean="0"/>
              <a:t>Create a Carom Board using HTML &amp; CSS.</a:t>
            </a:r>
          </a:p>
          <a:p>
            <a:r>
              <a:rPr lang="en-US" sz="1600" dirty="0" smtClean="0"/>
              <a:t>Design a Website only using HTML &amp; CSS.</a:t>
            </a:r>
          </a:p>
          <a:p>
            <a:r>
              <a:rPr lang="en-US" sz="1600" dirty="0" smtClean="0"/>
              <a:t>Create a Website like Bangladesh.gov.bd using (HTML, CSS, Bootstrap).</a:t>
            </a:r>
          </a:p>
          <a:p>
            <a:r>
              <a:rPr lang="en-US" sz="1600" dirty="0" smtClean="0"/>
              <a:t>Develop dynamic Website </a:t>
            </a:r>
            <a:r>
              <a:rPr lang="en-US" sz="1600" dirty="0"/>
              <a:t>like Bangladesh.gov.bd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898" y="1066800"/>
            <a:ext cx="10157354" cy="1397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Web Design and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898" y="2819400"/>
            <a:ext cx="10157354" cy="22606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800" dirty="0"/>
              <a:t>Web design and development is an umbrella term that describes the process of creating a website. Like the name suggests, it involves two major skill sets: web design and web development. Web design determines the look and feel of a website, while web development determines how it functions.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4239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607" y="1244600"/>
            <a:ext cx="2005303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>Materials: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607" y="2057400"/>
            <a:ext cx="2767303" cy="44704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Computer,</a:t>
            </a:r>
          </a:p>
          <a:p>
            <a:r>
              <a:rPr lang="en-US" sz="1600" dirty="0" smtClean="0"/>
              <a:t>Keyboard,</a:t>
            </a:r>
          </a:p>
          <a:p>
            <a:r>
              <a:rPr lang="en-US" sz="1600" dirty="0" smtClean="0"/>
              <a:t>Mouse,</a:t>
            </a:r>
          </a:p>
          <a:p>
            <a:r>
              <a:rPr lang="en-US" sz="1600" dirty="0" smtClean="0"/>
              <a:t>Internet,</a:t>
            </a:r>
          </a:p>
          <a:p>
            <a:r>
              <a:rPr lang="en-US" sz="1600" dirty="0" smtClean="0"/>
              <a:t>Essential Software,</a:t>
            </a:r>
          </a:p>
          <a:p>
            <a:r>
              <a:rPr lang="en-US" sz="1600" dirty="0" smtClean="0"/>
              <a:t>Multi-media,</a:t>
            </a:r>
          </a:p>
          <a:p>
            <a:r>
              <a:rPr lang="en-US" sz="1600" dirty="0" smtClean="0"/>
              <a:t>Projector 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5561012" y="762000"/>
            <a:ext cx="5755866" cy="39624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1812" y="3962400"/>
            <a:ext cx="3581400" cy="22098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8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Element: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27612" y="2010611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0412" y="3497449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Code</a:t>
            </a:r>
            <a:r>
              <a:rPr lang="en-US" sz="2000" b="1" dirty="0" smtClean="0"/>
              <a:t> </a:t>
            </a:r>
            <a:r>
              <a:rPr lang="en-US" b="1" dirty="0" smtClean="0"/>
              <a:t>Editor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05232" y="5096690"/>
            <a:ext cx="2055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Content</a:t>
            </a:r>
            <a:endParaRPr lang="en-US" b="1" dirty="0"/>
          </a:p>
        </p:txBody>
      </p:sp>
      <p:pic>
        <p:nvPicPr>
          <p:cNvPr id="8" name="Picture 7" descr="download (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1388418"/>
            <a:ext cx="2857500" cy="16002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 descr="Text-edit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7612" y="3048000"/>
            <a:ext cx="2719720" cy="15270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0" name="Picture 9" descr="Infografik-SEO-Küch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612" y="4516332"/>
            <a:ext cx="2971800" cy="1981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2560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228600"/>
            <a:ext cx="8534400" cy="4826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Create </a:t>
            </a:r>
            <a:r>
              <a:rPr lang="en-US" sz="2000" b="1" dirty="0"/>
              <a:t>a website using only table element of HTML (project-1</a:t>
            </a:r>
            <a:r>
              <a:rPr lang="en-US" sz="2000" b="1" dirty="0" smtClean="0"/>
              <a:t>).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2436812" y="990600"/>
            <a:ext cx="5867400" cy="56388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612" y="228600"/>
            <a:ext cx="5943600" cy="5588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Create a Carom Board using HTML &amp; CSS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2436812" y="990600"/>
            <a:ext cx="5867400" cy="56388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8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012" y="381000"/>
            <a:ext cx="6501103" cy="406400"/>
          </a:xfrm>
        </p:spPr>
        <p:txBody>
          <a:bodyPr>
            <a:normAutofit fontScale="9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Design a Website only using HTML &amp; CSS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2436811" y="990600"/>
            <a:ext cx="6577303" cy="56388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90" y="304800"/>
            <a:ext cx="10157354" cy="787400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b="1" dirty="0"/>
              <a:t>Create a Website like Bangladesh.gov.bd using (HTML, CSS, Bootstrap).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3012" y="1197429"/>
            <a:ext cx="6577303" cy="56388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235</TotalTime>
  <Words>200</Words>
  <Application>Microsoft Office PowerPoint</Application>
  <PresentationFormat>Custom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</vt:lpstr>
      <vt:lpstr>Books 16x9</vt:lpstr>
      <vt:lpstr> Web Design &amp; Development</vt:lpstr>
      <vt:lpstr>Title and Content Layout with List</vt:lpstr>
      <vt:lpstr>Web Design and Development</vt:lpstr>
      <vt:lpstr>    Materials:</vt:lpstr>
      <vt:lpstr>Element:</vt:lpstr>
      <vt:lpstr>Create a website using only table element of HTML (project-1).</vt:lpstr>
      <vt:lpstr>Create a Carom Board using HTML &amp; CSS.</vt:lpstr>
      <vt:lpstr>Design a Website only using HTML &amp; CSS.</vt:lpstr>
      <vt:lpstr>Create a Website like Bangladesh.gov.bd using (HTML, CSS, Bootstrap).</vt:lpstr>
      <vt:lpstr>Develop dynamic Website like Bangladesh.gov.bd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&amp; Development</dc:title>
  <dc:creator>IIST</dc:creator>
  <cp:lastModifiedBy>IIST</cp:lastModifiedBy>
  <cp:revision>20</cp:revision>
  <dcterms:created xsi:type="dcterms:W3CDTF">2023-11-20T09:12:44Z</dcterms:created>
  <dcterms:modified xsi:type="dcterms:W3CDTF">2023-12-10T10:52:55Z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