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6C1E4C"/>
    <a:srgbClr val="120525"/>
    <a:srgbClr val="000E2A"/>
    <a:srgbClr val="993366"/>
    <a:srgbClr val="00133A"/>
    <a:srgbClr val="001746"/>
    <a:srgbClr val="001B50"/>
    <a:srgbClr val="003366"/>
    <a:srgbClr val="866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1" d="100"/>
          <a:sy n="61" d="100"/>
        </p:scale>
        <p:origin x="253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B276F-3B61-4A9F-96F6-915A10C9622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D73B-566E-4255-9A0E-F1BB655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D73B-566E-4255-9A0E-F1BB6559E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DD1F-8068-415C-ADB1-D7C9F970714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3140" y="14077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Sarra Yasmin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015" y="3003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Developer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4089" y="185812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Job Experience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1040" y="2169771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Jr. Web Developer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Engineers Computing &amp; Computers(ECC)LTD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44089" y="26905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4621" y="3005363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Diploma in Computer Engineering</a:t>
            </a:r>
            <a:endParaRPr lang="en-US" sz="1200" dirty="0"/>
          </a:p>
          <a:p>
            <a:r>
              <a:rPr lang="en-US" sz="1200" dirty="0"/>
              <a:t>CGPA : Appeared</a:t>
            </a:r>
          </a:p>
          <a:p>
            <a:r>
              <a:rPr lang="en-US" sz="1200" dirty="0"/>
              <a:t>Training-title : Web Design</a:t>
            </a:r>
          </a:p>
          <a:p>
            <a:r>
              <a:rPr lang="en-US" sz="1200" dirty="0"/>
              <a:t>Training-title : Web Development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78379" y="383061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Secondary School Certificate</a:t>
            </a:r>
          </a:p>
          <a:p>
            <a:r>
              <a:rPr lang="en-US" sz="1200" dirty="0"/>
              <a:t>Group : Vocational</a:t>
            </a:r>
          </a:p>
          <a:p>
            <a:r>
              <a:rPr lang="en-US" sz="1200" dirty="0"/>
              <a:t>CGPA : 4.86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38570" y="642792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47576" y="6727923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Dr. Sheikh Abu Reza</a:t>
            </a:r>
          </a:p>
          <a:p>
            <a:r>
              <a:rPr lang="en-US" sz="1200" dirty="0"/>
              <a:t>Director</a:t>
            </a:r>
          </a:p>
          <a:p>
            <a:r>
              <a:rPr lang="en-US" sz="1200" dirty="0"/>
              <a:t>Former Director(DTE)</a:t>
            </a:r>
          </a:p>
          <a:p>
            <a:r>
              <a:rPr lang="en-US" sz="1200" dirty="0"/>
              <a:t>Cell: 01711802800</a:t>
            </a:r>
          </a:p>
          <a:p>
            <a:r>
              <a:rPr lang="en-US" sz="1200" dirty="0"/>
              <a:t>E-mail: bteb.reza@gmail.com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A73A1-89B0-85D2-8C60-CDF1754079DB}"/>
              </a:ext>
            </a:extLst>
          </p:cNvPr>
          <p:cNvSpPr/>
          <p:nvPr/>
        </p:nvSpPr>
        <p:spPr>
          <a:xfrm>
            <a:off x="0" y="0"/>
            <a:ext cx="2278379" cy="9144000"/>
          </a:xfrm>
          <a:prstGeom prst="rect">
            <a:avLst/>
          </a:prstGeom>
          <a:solidFill>
            <a:srgbClr val="001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32263E-6295-1091-4691-629B8D37CD0D}"/>
              </a:ext>
            </a:extLst>
          </p:cNvPr>
          <p:cNvCxnSpPr/>
          <p:nvPr/>
        </p:nvCxnSpPr>
        <p:spPr>
          <a:xfrm>
            <a:off x="5436870" y="0"/>
            <a:ext cx="1447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BB873E-7A48-107D-F98E-84D1534E3108}"/>
              </a:ext>
            </a:extLst>
          </p:cNvPr>
          <p:cNvCxnSpPr/>
          <p:nvPr/>
        </p:nvCxnSpPr>
        <p:spPr>
          <a:xfrm>
            <a:off x="6858000" y="0"/>
            <a:ext cx="0" cy="14478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D5AA206-E838-E92A-4D08-C6B596029354}"/>
              </a:ext>
            </a:extLst>
          </p:cNvPr>
          <p:cNvSpPr/>
          <p:nvPr/>
        </p:nvSpPr>
        <p:spPr>
          <a:xfrm>
            <a:off x="182034" y="145197"/>
            <a:ext cx="1921931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B5F2A1-2484-753A-4C69-EC71D00D08EC}"/>
              </a:ext>
            </a:extLst>
          </p:cNvPr>
          <p:cNvSpPr txBox="1"/>
          <p:nvPr/>
        </p:nvSpPr>
        <p:spPr>
          <a:xfrm>
            <a:off x="0" y="2278797"/>
            <a:ext cx="141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CONTACT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5CB66F-AA81-1896-6836-14B24D6E7CAB}"/>
              </a:ext>
            </a:extLst>
          </p:cNvPr>
          <p:cNvCxnSpPr>
            <a:cxnSpLocks/>
          </p:cNvCxnSpPr>
          <p:nvPr/>
        </p:nvCxnSpPr>
        <p:spPr>
          <a:xfrm>
            <a:off x="80356" y="2590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2D3AA75-AC79-A21F-F7BC-9E2EF9C67B56}"/>
              </a:ext>
            </a:extLst>
          </p:cNvPr>
          <p:cNvSpPr txBox="1"/>
          <p:nvPr/>
        </p:nvSpPr>
        <p:spPr>
          <a:xfrm>
            <a:off x="80356" y="3258246"/>
            <a:ext cx="152400" cy="17597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B7C363-E38B-A85E-7925-7D818E64BEC3}"/>
              </a:ext>
            </a:extLst>
          </p:cNvPr>
          <p:cNvSpPr txBox="1"/>
          <p:nvPr/>
        </p:nvSpPr>
        <p:spPr>
          <a:xfrm>
            <a:off x="109731" y="2716050"/>
            <a:ext cx="118869" cy="164905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92F210-599F-BFCC-0D19-0274BF4FEAD6}"/>
              </a:ext>
            </a:extLst>
          </p:cNvPr>
          <p:cNvSpPr txBox="1"/>
          <p:nvPr/>
        </p:nvSpPr>
        <p:spPr>
          <a:xfrm>
            <a:off x="82089" y="3659707"/>
            <a:ext cx="160237" cy="175978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9A298F-07D7-2482-5BB8-B6FEEAD8181D}"/>
              </a:ext>
            </a:extLst>
          </p:cNvPr>
          <p:cNvSpPr txBox="1"/>
          <p:nvPr/>
        </p:nvSpPr>
        <p:spPr>
          <a:xfrm>
            <a:off x="97195" y="2981976"/>
            <a:ext cx="131405" cy="175978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D5D309-DDC7-9A84-F9ED-C2204E227DA1}"/>
              </a:ext>
            </a:extLst>
          </p:cNvPr>
          <p:cNvSpPr txBox="1"/>
          <p:nvPr/>
        </p:nvSpPr>
        <p:spPr>
          <a:xfrm>
            <a:off x="204207" y="2681725"/>
            <a:ext cx="141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+8801783227006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E0017E-0DD2-1A8D-3214-06CE01BD29B8}"/>
              </a:ext>
            </a:extLst>
          </p:cNvPr>
          <p:cNvSpPr txBox="1"/>
          <p:nvPr/>
        </p:nvSpPr>
        <p:spPr>
          <a:xfrm>
            <a:off x="220556" y="2938672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sarrayasmin@gmail.com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DC3ACF-96AD-0E44-3078-F0E20AE56799}"/>
              </a:ext>
            </a:extLst>
          </p:cNvPr>
          <p:cNvSpPr txBox="1"/>
          <p:nvPr/>
        </p:nvSpPr>
        <p:spPr>
          <a:xfrm>
            <a:off x="220140" y="3200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Kazipara, Mirpur-10, Dhaka-1216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A66C5E-73FA-F631-3BCE-BAC79E054CDE}"/>
              </a:ext>
            </a:extLst>
          </p:cNvPr>
          <p:cNvSpPr txBox="1"/>
          <p:nvPr/>
        </p:nvSpPr>
        <p:spPr>
          <a:xfrm>
            <a:off x="220140" y="3606588"/>
            <a:ext cx="192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github.com/sarrayasmin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FF51CD-8B67-DA9E-9318-02FE1F6772E1}"/>
              </a:ext>
            </a:extLst>
          </p:cNvPr>
          <p:cNvSpPr txBox="1"/>
          <p:nvPr/>
        </p:nvSpPr>
        <p:spPr>
          <a:xfrm>
            <a:off x="19052" y="4149072"/>
            <a:ext cx="141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SKILLS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1FCA5AE-403E-74BF-7231-2A1F9857D04F}"/>
              </a:ext>
            </a:extLst>
          </p:cNvPr>
          <p:cNvCxnSpPr>
            <a:cxnSpLocks/>
          </p:cNvCxnSpPr>
          <p:nvPr/>
        </p:nvCxnSpPr>
        <p:spPr>
          <a:xfrm>
            <a:off x="80356" y="44577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07E968F-0F17-A7B0-BD95-931C13DA881F}"/>
              </a:ext>
            </a:extLst>
          </p:cNvPr>
          <p:cNvSpPr txBox="1"/>
          <p:nvPr/>
        </p:nvSpPr>
        <p:spPr>
          <a:xfrm>
            <a:off x="0" y="4515115"/>
            <a:ext cx="212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Web Design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58F360-1AC0-7442-D9AB-C8AA3A42A39F}"/>
              </a:ext>
            </a:extLst>
          </p:cNvPr>
          <p:cNvSpPr/>
          <p:nvPr/>
        </p:nvSpPr>
        <p:spPr>
          <a:xfrm>
            <a:off x="64772" y="4796254"/>
            <a:ext cx="2129444" cy="1524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9B1B246-D32B-B4A9-09E6-6C6F374B0F26}"/>
              </a:ext>
            </a:extLst>
          </p:cNvPr>
          <p:cNvSpPr/>
          <p:nvPr/>
        </p:nvSpPr>
        <p:spPr>
          <a:xfrm>
            <a:off x="64772" y="5342109"/>
            <a:ext cx="212944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2829359-F6FA-FD3D-C082-FFD7667FDBAE}"/>
              </a:ext>
            </a:extLst>
          </p:cNvPr>
          <p:cNvSpPr/>
          <p:nvPr/>
        </p:nvSpPr>
        <p:spPr>
          <a:xfrm>
            <a:off x="57151" y="4797552"/>
            <a:ext cx="1940812" cy="156571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tx2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2EED4B0-DD1A-0F11-9A20-D779A0F7F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81" y="5317639"/>
            <a:ext cx="1771649" cy="19097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53CF98CE-8FCC-8ACF-B713-766C25B2DC99}"/>
              </a:ext>
            </a:extLst>
          </p:cNvPr>
          <p:cNvSpPr txBox="1"/>
          <p:nvPr/>
        </p:nvSpPr>
        <p:spPr>
          <a:xfrm>
            <a:off x="-29564" y="5001589"/>
            <a:ext cx="154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Web Development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CCE7232-D706-E1D9-067E-309025809651}"/>
              </a:ext>
            </a:extLst>
          </p:cNvPr>
          <p:cNvCxnSpPr>
            <a:cxnSpLocks/>
          </p:cNvCxnSpPr>
          <p:nvPr/>
        </p:nvCxnSpPr>
        <p:spPr>
          <a:xfrm>
            <a:off x="2348777" y="609600"/>
            <a:ext cx="38119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8487636-C8AC-FE58-16A7-7AA2405A5A50}"/>
              </a:ext>
            </a:extLst>
          </p:cNvPr>
          <p:cNvSpPr txBox="1"/>
          <p:nvPr/>
        </p:nvSpPr>
        <p:spPr>
          <a:xfrm>
            <a:off x="2278379" y="1075975"/>
            <a:ext cx="4661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am seeking employment in IT sector specially web development,in a position that requires a skilled, dedicated,young &amp;enthusiastic employee. Able to work as part of a team ,have both hard &amp; soft skill,learn from others and develop as a professional</a:t>
            </a:r>
            <a:r>
              <a:rPr lang="en-US" sz="1000" dirty="0"/>
              <a:t>.</a:t>
            </a:r>
          </a:p>
          <a:p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D8BB85-41E2-C67A-09E6-93844E39843E}"/>
              </a:ext>
            </a:extLst>
          </p:cNvPr>
          <p:cNvSpPr txBox="1"/>
          <p:nvPr/>
        </p:nvSpPr>
        <p:spPr>
          <a:xfrm>
            <a:off x="2261040" y="769537"/>
            <a:ext cx="343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Personal Statement</a:t>
            </a:r>
          </a:p>
          <a:p>
            <a:endParaRPr lang="en-US" sz="1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329759-B5BC-0314-21E6-6BF0FF25A6F3}"/>
              </a:ext>
            </a:extLst>
          </p:cNvPr>
          <p:cNvSpPr txBox="1"/>
          <p:nvPr/>
        </p:nvSpPr>
        <p:spPr>
          <a:xfrm>
            <a:off x="2272033" y="4518030"/>
            <a:ext cx="389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Personal Attributes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95E78-286B-06ED-2216-8BC50E763B36}"/>
              </a:ext>
            </a:extLst>
          </p:cNvPr>
          <p:cNvSpPr txBox="1"/>
          <p:nvPr/>
        </p:nvSpPr>
        <p:spPr>
          <a:xfrm>
            <a:off x="2425327" y="4820096"/>
            <a:ext cx="4490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Adaptibility</a:t>
            </a:r>
          </a:p>
          <a:p>
            <a:r>
              <a:rPr lang="en-US" sz="1200" dirty="0"/>
              <a:t>Quick Learner</a:t>
            </a:r>
          </a:p>
          <a:p>
            <a:r>
              <a:rPr lang="en-US" sz="1200" dirty="0"/>
              <a:t>Punctuality</a:t>
            </a:r>
          </a:p>
          <a:p>
            <a:r>
              <a:rPr lang="en-US" sz="1200" dirty="0"/>
              <a:t>Honesty</a:t>
            </a:r>
          </a:p>
          <a:p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A4B5DBB-6BA8-C074-2224-77DFB5FDDD41}"/>
              </a:ext>
            </a:extLst>
          </p:cNvPr>
          <p:cNvSpPr/>
          <p:nvPr/>
        </p:nvSpPr>
        <p:spPr>
          <a:xfrm>
            <a:off x="2391595" y="5316270"/>
            <a:ext cx="45719" cy="578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1C373C-77B7-23AF-6EC0-0096791075A9}"/>
              </a:ext>
            </a:extLst>
          </p:cNvPr>
          <p:cNvSpPr/>
          <p:nvPr/>
        </p:nvSpPr>
        <p:spPr>
          <a:xfrm>
            <a:off x="2393408" y="5132498"/>
            <a:ext cx="45719" cy="600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946DA84-6665-1DA3-85B7-7A2B56DE916E}"/>
              </a:ext>
            </a:extLst>
          </p:cNvPr>
          <p:cNvSpPr/>
          <p:nvPr/>
        </p:nvSpPr>
        <p:spPr>
          <a:xfrm>
            <a:off x="2393408" y="49499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DF9E230-8B23-CA63-7DBD-CB0B350C03FD}"/>
              </a:ext>
            </a:extLst>
          </p:cNvPr>
          <p:cNvSpPr/>
          <p:nvPr/>
        </p:nvSpPr>
        <p:spPr>
          <a:xfrm>
            <a:off x="2396267" y="5483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ED5DB9-7A19-CE1A-491F-5D6784C63135}"/>
              </a:ext>
            </a:extLst>
          </p:cNvPr>
          <p:cNvSpPr txBox="1"/>
          <p:nvPr/>
        </p:nvSpPr>
        <p:spPr>
          <a:xfrm>
            <a:off x="2230576" y="5622052"/>
            <a:ext cx="35491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Software Skill</a:t>
            </a:r>
          </a:p>
          <a:p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DF344-F24C-4F99-5289-1F56794B178A}"/>
              </a:ext>
            </a:extLst>
          </p:cNvPr>
          <p:cNvSpPr txBox="1"/>
          <p:nvPr/>
        </p:nvSpPr>
        <p:spPr>
          <a:xfrm>
            <a:off x="2238570" y="5931775"/>
            <a:ext cx="487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Designing Software: HTML , CSS , Bootstarp.</a:t>
            </a:r>
          </a:p>
          <a:p>
            <a:r>
              <a:rPr lang="en-US" sz="1200" dirty="0"/>
              <a:t>Developing Software: PHP , Wordpress.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F6E685-8DA3-A31A-0B49-E429A72EB742}"/>
              </a:ext>
            </a:extLst>
          </p:cNvPr>
          <p:cNvSpPr txBox="1"/>
          <p:nvPr/>
        </p:nvSpPr>
        <p:spPr>
          <a:xfrm>
            <a:off x="2261040" y="7765759"/>
            <a:ext cx="472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MD Khorshed Alam</a:t>
            </a:r>
          </a:p>
          <a:p>
            <a:r>
              <a:rPr lang="en-US" sz="1200" dirty="0"/>
              <a:t>Head, Department of Computer Science Technology</a:t>
            </a:r>
          </a:p>
          <a:p>
            <a:r>
              <a:rPr lang="en-US" sz="1200" dirty="0"/>
              <a:t>Cell:01552320294</a:t>
            </a:r>
          </a:p>
          <a:p>
            <a:r>
              <a:rPr lang="en-US" sz="1200" dirty="0"/>
              <a:t>        01736984948</a:t>
            </a:r>
          </a:p>
          <a:p>
            <a:r>
              <a:rPr lang="en-US" sz="1200" dirty="0"/>
              <a:t>E-mail:dcbteb@gmail.com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191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Sarra Yasmin</cp:lastModifiedBy>
  <cp:revision>14</cp:revision>
  <dcterms:created xsi:type="dcterms:W3CDTF">2023-01-15T03:52:14Z</dcterms:created>
  <dcterms:modified xsi:type="dcterms:W3CDTF">2023-01-16T19:07:00Z</dcterms:modified>
</cp:coreProperties>
</file>