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583A61-2738-4ABF-B18A-6A48CF2CCD88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37CA82-507A-4114-9963-0C98B57E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62000"/>
            <a:ext cx="7772400" cy="1371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Web Design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Class</a:t>
            </a:r>
            <a:r>
              <a:rPr lang="en-US" sz="2200" dirty="0" smtClean="0"/>
              <a:t>.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276600"/>
            <a:ext cx="7772400" cy="134416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Trainer: Sarra Yasmin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Certified Assessor at BTEB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Development Level-04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200400" cy="40386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43" y="135388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utonnyMJ" pitchFamily="2" charset="0"/>
              </a:rPr>
              <a:t>= </a:t>
            </a:r>
            <a:r>
              <a:rPr lang="as-IN" sz="1600" dirty="0"/>
              <a:t>সোজা ভাবে বললে, একটি ওয়েবসাইট সুন্দর </a:t>
            </a:r>
            <a:r>
              <a:rPr lang="as-IN" sz="1600" dirty="0" smtClean="0"/>
              <a:t>ভাবে</a:t>
            </a:r>
            <a:r>
              <a:rPr lang="as-IN" sz="1600" dirty="0"/>
              <a:t> </a:t>
            </a:r>
            <a:endParaRPr lang="en-US" sz="1600" dirty="0" smtClean="0"/>
          </a:p>
          <a:p>
            <a:r>
              <a:rPr lang="as-IN" sz="1600" dirty="0" smtClean="0"/>
              <a:t>ডিজাইন</a:t>
            </a:r>
            <a:r>
              <a:rPr lang="as-IN" sz="1600" dirty="0"/>
              <a:t> বা তৈরি করার প্রক্রিয়াকেই </a:t>
            </a:r>
            <a:r>
              <a:rPr lang="as-IN" sz="1600" dirty="0" smtClean="0"/>
              <a:t>ওয়েবডিজাইন</a:t>
            </a:r>
            <a:r>
              <a:rPr lang="as-IN" sz="1600" dirty="0"/>
              <a:t> </a:t>
            </a:r>
            <a:endParaRPr lang="en-US" sz="1600" dirty="0" smtClean="0"/>
          </a:p>
          <a:p>
            <a:r>
              <a:rPr lang="as-IN" sz="1600" dirty="0" smtClean="0"/>
              <a:t>বলা </a:t>
            </a:r>
            <a:r>
              <a:rPr lang="as-IN" sz="1600" dirty="0"/>
              <a:t>হয়।</a:t>
            </a:r>
            <a:endParaRPr lang="en-US" sz="1600" dirty="0">
              <a:latin typeface="SutonnyMJ" pitchFamily="2" charset="0"/>
            </a:endParaRPr>
          </a:p>
        </p:txBody>
      </p:sp>
      <p:pic>
        <p:nvPicPr>
          <p:cNvPr id="6" name="Picture 5" descr="0_4DpFVUP_VfkhzS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81000"/>
            <a:ext cx="3657600" cy="19187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51943" y="4267200"/>
            <a:ext cx="533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</a:t>
            </a:r>
            <a:r>
              <a:rPr lang="as-IN" dirty="0" smtClean="0"/>
              <a:t>বিভিন্ন </a:t>
            </a:r>
            <a:r>
              <a:rPr lang="as-IN" dirty="0"/>
              <a:t>কোম্পানি বা ব্যবসার ওয়েবসাইট গুলি ডিজাইন করা, তৈরি করা বা বজায় রাখার (</a:t>
            </a:r>
            <a:r>
              <a:rPr lang="en-US" dirty="0"/>
              <a:t>maintain) </a:t>
            </a:r>
            <a:r>
              <a:rPr lang="as-IN" dirty="0"/>
              <a:t>জন্য </a:t>
            </a:r>
            <a:r>
              <a:rPr lang="en-US" dirty="0"/>
              <a:t>web designing </a:t>
            </a:r>
            <a:r>
              <a:rPr lang="as-IN" dirty="0"/>
              <a:t>এর দক্ষতা থাকা </a:t>
            </a:r>
            <a:r>
              <a:rPr lang="en-US" dirty="0"/>
              <a:t>web designer </a:t>
            </a:r>
            <a:r>
              <a:rPr lang="as-IN" dirty="0"/>
              <a:t>দেড় প্রয়োজন।</a:t>
            </a:r>
            <a:r>
              <a:rPr lang="en-US" b="1" dirty="0" smtClean="0">
                <a:latin typeface="SutonnyMJ" pitchFamily="2" charset="0"/>
              </a:rPr>
              <a:t> </a:t>
            </a:r>
            <a:endParaRPr lang="en-US" sz="2400" b="1" dirty="0">
              <a:latin typeface="SutonnyMJ" pitchFamily="2" charset="0"/>
            </a:endParaRPr>
          </a:p>
        </p:txBody>
      </p:sp>
      <p:pic>
        <p:nvPicPr>
          <p:cNvPr id="8" name="Picture 7" descr="download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57600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28600" y="3810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SutonnyMJ" pitchFamily="2" charset="0"/>
              </a:rPr>
              <a:t>I‡qe</a:t>
            </a:r>
            <a:r>
              <a:rPr lang="en-US" sz="2800" b="1" dirty="0">
                <a:latin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</a:rPr>
              <a:t>wWRvBb</a:t>
            </a:r>
            <a:r>
              <a:rPr lang="en-US" sz="2800" b="1" dirty="0">
                <a:latin typeface="SutonnyMJ" pitchFamily="2" charset="0"/>
              </a:rPr>
              <a:t> </a:t>
            </a:r>
            <a:r>
              <a:rPr lang="en-US" sz="2800" b="1" dirty="0" err="1">
                <a:latin typeface="SutonnyMJ" pitchFamily="2" charset="0"/>
              </a:rPr>
              <a:t>Kx</a:t>
            </a:r>
            <a:r>
              <a:rPr lang="en-US" sz="2800" b="1" dirty="0">
                <a:latin typeface="SutonnyMJ" pitchFamily="2" charset="0"/>
              </a:rPr>
              <a:t>?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005943" y="3657600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SutonnyMJ" pitchFamily="2" charset="0"/>
              </a:rPr>
              <a:t>I‡qe</a:t>
            </a:r>
            <a:r>
              <a:rPr lang="en-US" sz="2400" b="1" dirty="0">
                <a:latin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</a:rPr>
              <a:t>wWRvBb</a:t>
            </a:r>
            <a:r>
              <a:rPr lang="en-US" sz="2400" b="1" dirty="0">
                <a:latin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</a:rPr>
              <a:t>Kx</a:t>
            </a:r>
            <a:r>
              <a:rPr lang="en-US" sz="2400" b="1" dirty="0">
                <a:latin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</a:rPr>
              <a:t>Kv‡R</a:t>
            </a:r>
            <a:r>
              <a:rPr lang="en-US" sz="2400" b="1" dirty="0">
                <a:latin typeface="SutonnyMJ" pitchFamily="2" charset="0"/>
              </a:rPr>
              <a:t> </a:t>
            </a:r>
            <a:r>
              <a:rPr lang="en-US" sz="2400" b="1" dirty="0" err="1">
                <a:latin typeface="SutonnyMJ" pitchFamily="2" charset="0"/>
              </a:rPr>
              <a:t>jv‡M</a:t>
            </a:r>
            <a:r>
              <a:rPr lang="en-US" sz="2400" b="1" dirty="0" smtClean="0">
                <a:latin typeface="SutonnyMJ" pitchFamily="2" charset="0"/>
              </a:rPr>
              <a:t>?</a:t>
            </a:r>
            <a:endParaRPr lang="en-US" sz="2400" b="1" dirty="0">
              <a:latin typeface="SutonnyMJ" pitchFamily="2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SutonnyMJ" pitchFamily="2" charset="0"/>
              </a:rPr>
              <a:t>I‡qe</a:t>
            </a:r>
            <a:r>
              <a:rPr lang="en-US" sz="2400" b="1" dirty="0" smtClean="0">
                <a:latin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</a:rPr>
              <a:t>wWRvB‡bi</a:t>
            </a:r>
            <a:r>
              <a:rPr lang="en-US" sz="2400" b="1" dirty="0" smtClean="0">
                <a:latin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</a:rPr>
              <a:t>Dcv`vb</a:t>
            </a:r>
            <a:r>
              <a:rPr lang="en-US" sz="2400" b="1" dirty="0" smtClean="0">
                <a:latin typeface="SutonnyMJ" pitchFamily="2" charset="0"/>
              </a:rPr>
              <a:t> ¸‡</a:t>
            </a:r>
            <a:r>
              <a:rPr lang="en-US" sz="2400" b="1" dirty="0" err="1" smtClean="0">
                <a:latin typeface="SutonnyMJ" pitchFamily="2" charset="0"/>
              </a:rPr>
              <a:t>jv</a:t>
            </a:r>
            <a:r>
              <a:rPr lang="en-US" sz="2400" b="1" dirty="0" smtClean="0">
                <a:latin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</a:rPr>
              <a:t>Kx</a:t>
            </a:r>
            <a:r>
              <a:rPr lang="en-US" sz="2400" b="1" dirty="0" smtClean="0">
                <a:latin typeface="SutonnyMJ" pitchFamily="2" charset="0"/>
              </a:rPr>
              <a:t> </a:t>
            </a:r>
            <a:r>
              <a:rPr lang="en-US" sz="2400" b="1" dirty="0" err="1" smtClean="0">
                <a:latin typeface="SutonnyMJ" pitchFamily="2" charset="0"/>
              </a:rPr>
              <a:t>Kx</a:t>
            </a:r>
            <a:r>
              <a:rPr lang="en-US" sz="2400" b="1" dirty="0" smtClean="0">
                <a:latin typeface="SutonnyMJ" pitchFamily="2" charset="0"/>
              </a:rPr>
              <a:t> ?</a:t>
            </a:r>
            <a:endParaRPr lang="en-US" sz="2400" b="1" dirty="0">
              <a:latin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utonnyMJ" pitchFamily="2" charset="0"/>
              </a:rPr>
              <a:t>ব্রাউজার</a:t>
            </a:r>
            <a:endParaRPr lang="en-US" dirty="0">
              <a:latin typeface="SutonnyMJ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276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কোড</a:t>
            </a:r>
            <a:r>
              <a:rPr lang="en-US" dirty="0" smtClean="0"/>
              <a:t> </a:t>
            </a:r>
            <a:r>
              <a:rPr lang="en-US" dirty="0" err="1" smtClean="0"/>
              <a:t>এডিটর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কন্টেন্ট</a:t>
            </a:r>
            <a:endParaRPr lang="en-US" dirty="0"/>
          </a:p>
        </p:txBody>
      </p:sp>
      <p:pic>
        <p:nvPicPr>
          <p:cNvPr id="8" name="Picture 7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143000"/>
            <a:ext cx="2857500" cy="16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 descr="Text-edi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971800"/>
            <a:ext cx="2719720" cy="1527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 descr="Infografik-SEO-Küch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71" y="4267200"/>
            <a:ext cx="297180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ব্রাউজারে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কন্টেন্ট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আনার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জন্য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কী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ব্যবহার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করি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utonnyMJ" pitchFamily="2" charset="0"/>
              </a:rPr>
              <a:t> ?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8288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  <a:p>
            <a:pPr algn="ctr"/>
            <a:r>
              <a:rPr lang="en-US" dirty="0" smtClean="0"/>
              <a:t>Hyper Text Markup Language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4572000"/>
            <a:ext cx="449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CSS</a:t>
            </a:r>
          </a:p>
          <a:p>
            <a:pPr algn="ctr"/>
            <a:r>
              <a:rPr lang="en-US" dirty="0" smtClean="0"/>
              <a:t>Cascading Style Sheet</a:t>
            </a:r>
            <a:endParaRPr lang="en-US" dirty="0"/>
          </a:p>
        </p:txBody>
      </p:sp>
      <p:pic>
        <p:nvPicPr>
          <p:cNvPr id="7" name="Picture 6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2143125" cy="2143125"/>
          </a:xfrm>
          <a:prstGeom prst="rect">
            <a:avLst/>
          </a:prstGeom>
        </p:spPr>
      </p:pic>
      <p:pic>
        <p:nvPicPr>
          <p:cNvPr id="8" name="Picture 7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29000"/>
            <a:ext cx="180022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096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HTML</a:t>
            </a:r>
            <a:endParaRPr lang="en-US" sz="2000" b="1" dirty="0"/>
          </a:p>
        </p:txBody>
      </p:sp>
      <p:pic>
        <p:nvPicPr>
          <p:cNvPr id="6" name="Picture 5" descr="HTML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736664" cy="39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</TotalTime>
  <Words>70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Century Schoolbook</vt:lpstr>
      <vt:lpstr>SutonnyMJ</vt:lpstr>
      <vt:lpstr>Times New Roman</vt:lpstr>
      <vt:lpstr>Vrinda</vt:lpstr>
      <vt:lpstr>Wingdings</vt:lpstr>
      <vt:lpstr>Wingdings 2</vt:lpstr>
      <vt:lpstr>Oriel</vt:lpstr>
      <vt:lpstr>Web Design  Basic Class. </vt:lpstr>
      <vt:lpstr>PowerPoint Presentation</vt:lpstr>
      <vt:lpstr>PowerPoint Presentation</vt:lpstr>
      <vt:lpstr>ব্রাউজারে কন্টেন্ট আনার জন্য কী ব্যবহার করি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 Basic Class. </dc:title>
  <dc:creator>IIST</dc:creator>
  <cp:lastModifiedBy>sarra</cp:lastModifiedBy>
  <cp:revision>21</cp:revision>
  <dcterms:created xsi:type="dcterms:W3CDTF">2023-06-07T04:11:39Z</dcterms:created>
  <dcterms:modified xsi:type="dcterms:W3CDTF">2023-08-23T16:07:58Z</dcterms:modified>
</cp:coreProperties>
</file>