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A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5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DD1F-8068-415C-ADB1-D7C9F970714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7800-7934-43DE-B7A7-D20C2AD20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0"/>
            <a:ext cx="4953000" cy="9144000"/>
          </a:xfrm>
          <a:prstGeom prst="rect">
            <a:avLst/>
          </a:prstGeom>
          <a:gradFill flip="none" rotWithShape="1">
            <a:gsLst>
              <a:gs pos="0">
                <a:srgbClr val="866A7D">
                  <a:tint val="66000"/>
                  <a:satMod val="160000"/>
                </a:srgbClr>
              </a:gs>
              <a:gs pos="50000">
                <a:srgbClr val="866A7D">
                  <a:tint val="44500"/>
                  <a:satMod val="160000"/>
                </a:srgbClr>
              </a:gs>
              <a:gs pos="100000">
                <a:srgbClr val="866A7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524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Sarra Yasmin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60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Developer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1066800"/>
            <a:ext cx="472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200" y="78259"/>
            <a:ext cx="1676400" cy="1674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3212068"/>
            <a:ext cx="304800" cy="36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1343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Kazipara, Mirpur</a:t>
            </a:r>
          </a:p>
          <a:p>
            <a:r>
              <a:rPr lang="en-US" sz="1400" dirty="0" smtClean="0"/>
              <a:t>Dhaka-1216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6200" y="1828731"/>
            <a:ext cx="1828800" cy="1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2057400"/>
            <a:ext cx="1143000" cy="40011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Contact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76200" y="2514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Cell: +8801743227006</a:t>
            </a:r>
          </a:p>
          <a:p>
            <a:r>
              <a:rPr lang="en-US" sz="1200" dirty="0" smtClean="0"/>
              <a:t>sarrayasmin0097@gmail.com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3974068"/>
            <a:ext cx="1143000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3974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4514433"/>
            <a:ext cx="1828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Secure a Challenging</a:t>
            </a:r>
          </a:p>
          <a:p>
            <a:r>
              <a:rPr lang="en-US" sz="1600" dirty="0" smtClean="0"/>
              <a:t>Posting in my Career by filly utilizing my traning</a:t>
            </a:r>
            <a:r>
              <a:rPr lang="en-US" sz="1600" dirty="0"/>
              <a:t> </a:t>
            </a:r>
            <a:r>
              <a:rPr lang="en-US" sz="1600" dirty="0" smtClean="0"/>
              <a:t>and skills creating a positive my skills more aswell as contribute to the succes of company</a:t>
            </a:r>
          </a:p>
          <a:p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2209800" y="1828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48000" y="1143000"/>
            <a:ext cx="1828800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76600" y="1143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2200" y="1752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Jr. Web Developer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Engineers Computing &amp; Computers(ECC)LTD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2438400"/>
            <a:ext cx="1828800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52800" y="2438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Education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9800" y="3124200"/>
            <a:ext cx="152400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86000" y="3200400"/>
            <a:ext cx="1524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14600" y="3048000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Diploma in Computer Engineering</a:t>
            </a:r>
          </a:p>
          <a:p>
            <a:r>
              <a:rPr lang="en-US" sz="1600" dirty="0" smtClean="0"/>
              <a:t>Dhaka Mohila Polytechnic Institute(DMPI)</a:t>
            </a:r>
          </a:p>
          <a:p>
            <a:r>
              <a:rPr lang="en-US" sz="1600" dirty="0" smtClean="0"/>
              <a:t>CGPA: </a:t>
            </a:r>
          </a:p>
          <a:p>
            <a:r>
              <a:rPr lang="en-US" sz="1600" dirty="0" smtClean="0"/>
              <a:t>Traning Title : Web Developer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33600" y="4114800"/>
            <a:ext cx="152400" cy="152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09800" y="4191000"/>
            <a:ext cx="1524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90800" y="40386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Secondary School Certificate</a:t>
            </a:r>
          </a:p>
          <a:p>
            <a:r>
              <a:rPr lang="en-US" sz="1600" dirty="0" smtClean="0"/>
              <a:t>Nakla Pilot High School</a:t>
            </a:r>
          </a:p>
          <a:p>
            <a:r>
              <a:rPr lang="en-US" sz="1600" dirty="0" smtClean="0"/>
              <a:t>Group: Vocational</a:t>
            </a:r>
          </a:p>
          <a:p>
            <a:r>
              <a:rPr lang="en-US" sz="1600" dirty="0" smtClean="0"/>
              <a:t>CGPA: 4.86 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52800" y="5105400"/>
            <a:ext cx="1676400" cy="381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52800" y="6781800"/>
            <a:ext cx="1828800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33800" y="5105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Skills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5638800"/>
            <a:ext cx="4267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5638800"/>
            <a:ext cx="38100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86000" y="6172200"/>
            <a:ext cx="42672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6000" y="6172200"/>
            <a:ext cx="30480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1400" y="58674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Design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52800" y="64008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Development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581400" y="67818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43200" y="7391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Dr. Sheikh Abu Reza</a:t>
            </a:r>
          </a:p>
          <a:p>
            <a:r>
              <a:rPr lang="en-US" sz="1600" dirty="0" smtClean="0"/>
              <a:t>Director</a:t>
            </a:r>
          </a:p>
          <a:p>
            <a:r>
              <a:rPr lang="en-US" sz="1600" dirty="0" smtClean="0"/>
              <a:t>Former Director(DTE)</a:t>
            </a:r>
          </a:p>
          <a:p>
            <a:r>
              <a:rPr lang="en-US" sz="1600" dirty="0" smtClean="0"/>
              <a:t>Cell: 01711802800</a:t>
            </a:r>
          </a:p>
          <a:p>
            <a:r>
              <a:rPr lang="en-US" sz="1600" dirty="0" smtClean="0"/>
              <a:t>E-mail: bteb.reza@gmail.com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</cp:revision>
  <dcterms:created xsi:type="dcterms:W3CDTF">2023-01-15T03:52:14Z</dcterms:created>
  <dcterms:modified xsi:type="dcterms:W3CDTF">2023-01-15T05:51:48Z</dcterms:modified>
</cp:coreProperties>
</file>