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56" y="1293223"/>
            <a:ext cx="283464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073" y="3226526"/>
            <a:ext cx="64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JavaScript </a:t>
            </a:r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Basic</a:t>
            </a:r>
            <a:r>
              <a:rPr lang="en-US" sz="5400" dirty="0" smtClean="0"/>
              <a:t> Class</a:t>
            </a:r>
            <a:endParaRPr lang="en-US" sz="5400" dirty="0"/>
          </a:p>
        </p:txBody>
      </p:sp>
      <p:sp>
        <p:nvSpPr>
          <p:cNvPr id="6" name="Oval 5"/>
          <p:cNvSpPr/>
          <p:nvPr/>
        </p:nvSpPr>
        <p:spPr>
          <a:xfrm>
            <a:off x="9052560" y="4149856"/>
            <a:ext cx="1750423" cy="1939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54788" y="5656218"/>
            <a:ext cx="1005840" cy="97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94669" y="4796467"/>
            <a:ext cx="105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607" y="514197"/>
            <a:ext cx="6067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Hide HTML Elements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463" y="1645920"/>
            <a:ext cx="542108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&lt;h2&gt;What Can JavaScript Do?&lt;/h2&gt;</a:t>
            </a:r>
          </a:p>
          <a:p>
            <a:endParaRPr lang="en-US" dirty="0" smtClean="0"/>
          </a:p>
          <a:p>
            <a:r>
              <a:rPr lang="en-US" dirty="0" smtClean="0"/>
              <a:t>&lt;p id="demo"&gt;JavaScript can hide HTML elements.&lt;/p&gt;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style.display</a:t>
            </a:r>
            <a:r>
              <a:rPr lang="en-US" dirty="0" smtClean="0"/>
              <a:t>='none'"&gt;Click Me!&lt;/button&gt;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9280" y="4310743"/>
            <a:ext cx="32787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 Can JavaScript Do?</a:t>
            </a:r>
          </a:p>
          <a:p>
            <a:r>
              <a:rPr lang="en-US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176" y="644825"/>
            <a:ext cx="7879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Show HTML Elements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463" y="1672046"/>
            <a:ext cx="493776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&lt;h2&gt;What Can JavaScript Do?&lt;/h2&gt;</a:t>
            </a:r>
          </a:p>
          <a:p>
            <a:endParaRPr lang="en-US" dirty="0" smtClean="0"/>
          </a:p>
          <a:p>
            <a:r>
              <a:rPr lang="en-US" dirty="0" smtClean="0"/>
              <a:t>&lt;p&gt;JavaScript can show hidden HTML elements.&lt;/p&gt;</a:t>
            </a:r>
          </a:p>
          <a:p>
            <a:endParaRPr lang="en-US" dirty="0" smtClean="0"/>
          </a:p>
          <a:p>
            <a:r>
              <a:rPr lang="en-US" dirty="0" smtClean="0"/>
              <a:t>&lt;p id="demo" style="</a:t>
            </a:r>
            <a:r>
              <a:rPr lang="en-US" dirty="0" err="1" smtClean="0"/>
              <a:t>display:none</a:t>
            </a:r>
            <a:r>
              <a:rPr lang="en-US" dirty="0" smtClean="0"/>
              <a:t>"&gt;Hello JavaScript!&lt;/p&gt;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style.display</a:t>
            </a:r>
            <a:r>
              <a:rPr lang="en-US" dirty="0" smtClean="0"/>
              <a:t>='block'"&gt;Click Me!&lt;/button&gt;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4937" y="2886891"/>
            <a:ext cx="399723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 Can JavaScript Do?</a:t>
            </a:r>
          </a:p>
          <a:p>
            <a:r>
              <a:rPr lang="en-US" smtClean="0"/>
              <a:t>JavaScript can show hidden HTML elements.</a:t>
            </a:r>
          </a:p>
          <a:p>
            <a:endParaRPr lang="en-US" smtClean="0"/>
          </a:p>
          <a:p>
            <a:r>
              <a:rPr lang="en-US" smtClean="0"/>
              <a:t>Hello JavaScript!</a:t>
            </a:r>
          </a:p>
          <a:p>
            <a:endParaRPr lang="en-US" smtClean="0"/>
          </a:p>
          <a:p>
            <a:r>
              <a:rPr lang="en-US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910" y="879957"/>
            <a:ext cx="4954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Insert JavaScript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6709" y="2233749"/>
            <a:ext cx="6818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head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body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external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External Folder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517" y="1232654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Output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3637" y="2704011"/>
            <a:ext cx="9300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HTML 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HTML elements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an window alert box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browser console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079" y="579511"/>
            <a:ext cx="4530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HTML output:-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349" y="1606731"/>
            <a:ext cx="340940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(5 + 6);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02331" y="4954062"/>
            <a:ext cx="576507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&lt;p id="demo"&gt;&lt;/p&gt;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5 + 6;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522" y="4203841"/>
            <a:ext cx="4519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HTML elements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00" y="605636"/>
            <a:ext cx="4564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an window alert box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6136" y="1791678"/>
            <a:ext cx="391450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("Hello Everyone");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5266398"/>
            <a:ext cx="340069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console.log(5 + 6);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8904" y="4380802"/>
            <a:ext cx="4475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browser console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389" y="2677886"/>
            <a:ext cx="6701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777" y="3161211"/>
            <a:ext cx="10384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world's most popular programming language.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programming language of the Web.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learn.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7" y="1267098"/>
            <a:ext cx="970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JavaScript 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098" y="1188719"/>
            <a:ext cx="741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Study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538" y="2715619"/>
            <a:ext cx="9444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one of the 3 languages all web developers must learn: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HTML to define the content of web pages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CSS to specify the layout of web pages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JavaScript to program the behavior of web pages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104" y="1554480"/>
            <a:ext cx="525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Version :-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9143" y="2677886"/>
            <a:ext cx="6217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JavaScript ES1 ES2 ES3 (1997-1999)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Main Revision ES5 (2009)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Revision ES6 (2015)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Yearly Additions (2016, 2017, 2018, 2019, 2020)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1" y="574766"/>
            <a:ext cx="1073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Asked Questions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32857"/>
            <a:ext cx="983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do I get JavaScript?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can I download JavaScript?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JavaScript Free?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8148" y="3174274"/>
            <a:ext cx="8281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don't have to get or download JavaScript.</a:t>
            </a:r>
          </a:p>
          <a:p>
            <a:endParaRPr lang="en-US" sz="28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already running in your browser on your computer, on your tablet, and on your smart-phone.</a:t>
            </a:r>
          </a:p>
          <a:p>
            <a:endParaRPr lang="en-US" sz="28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free to use for everyone.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627017"/>
            <a:ext cx="8216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can JavaScript do?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9280" y="2560320"/>
            <a:ext cx="10332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Change HTML Content.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change HTML attribute.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change CSS 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hide HTML elements.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show hidden HTML elements.</a:t>
            </a: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1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246" y="605638"/>
            <a:ext cx="632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Content.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206" y="1632857"/>
            <a:ext cx="499001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&lt;!DOCTYPE html&gt;</a:t>
            </a:r>
          </a:p>
          <a:p>
            <a:r>
              <a:rPr lang="en-US" smtClean="0"/>
              <a:t>&lt;html&gt;</a:t>
            </a:r>
          </a:p>
          <a:p>
            <a:r>
              <a:rPr lang="en-US" smtClean="0"/>
              <a:t>&lt;body&gt;</a:t>
            </a:r>
          </a:p>
          <a:p>
            <a:endParaRPr lang="en-US" smtClean="0"/>
          </a:p>
          <a:p>
            <a:r>
              <a:rPr lang="en-US" smtClean="0"/>
              <a:t>&lt;h2&gt;What Can JavaScript Do?&lt;/h2&gt;</a:t>
            </a:r>
          </a:p>
          <a:p>
            <a:endParaRPr lang="en-US" smtClean="0"/>
          </a:p>
          <a:p>
            <a:r>
              <a:rPr lang="en-US" smtClean="0"/>
              <a:t>&lt;p id="demo"&gt;JavaScript can change HTML content.&lt;/p&gt;</a:t>
            </a:r>
          </a:p>
          <a:p>
            <a:endParaRPr lang="en-US" smtClean="0"/>
          </a:p>
          <a:p>
            <a:r>
              <a:rPr lang="en-US" smtClean="0"/>
              <a:t>&lt;button type="button" onclick='document.getElementById("demo").innerHTML = "Hello JavaScript!"'&gt;Click Me!&lt;/button&gt;</a:t>
            </a:r>
          </a:p>
          <a:p>
            <a:endParaRPr lang="en-US" smtClean="0"/>
          </a:p>
          <a:p>
            <a:r>
              <a:rPr lang="en-US" smtClean="0"/>
              <a:t>&lt;/body&gt;</a:t>
            </a:r>
          </a:p>
          <a:p>
            <a:r>
              <a:rPr lang="en-US" smtClean="0"/>
              <a:t>&lt;/html&gt;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2789" y="1685109"/>
            <a:ext cx="474181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Can JavaScript Do?</a:t>
            </a:r>
          </a:p>
          <a:p>
            <a:r>
              <a:rPr lang="en-US" dirty="0" smtClean="0"/>
              <a:t>JavaScript can change HTML content.</a:t>
            </a:r>
          </a:p>
          <a:p>
            <a:endParaRPr lang="en-US" dirty="0" smtClean="0"/>
          </a:p>
          <a:p>
            <a:r>
              <a:rPr lang="en-US" dirty="0" smtClean="0"/>
              <a:t>Click Me!</a:t>
            </a:r>
          </a:p>
          <a:p>
            <a:endParaRPr lang="en-US" dirty="0"/>
          </a:p>
          <a:p>
            <a:r>
              <a:rPr lang="en-US" dirty="0" smtClean="0"/>
              <a:t>After:-</a:t>
            </a:r>
          </a:p>
          <a:p>
            <a:endParaRPr lang="en-US" dirty="0" smtClean="0"/>
          </a:p>
          <a:p>
            <a:r>
              <a:rPr lang="en-US" dirty="0" smtClean="0"/>
              <a:t>What Can JavaScript Do?</a:t>
            </a:r>
          </a:p>
          <a:p>
            <a:r>
              <a:rPr lang="en-US" dirty="0" smtClean="0"/>
              <a:t>Hello JavaScript!</a:t>
            </a:r>
          </a:p>
          <a:p>
            <a:endParaRPr lang="en-US" dirty="0" smtClean="0"/>
          </a:p>
          <a:p>
            <a:r>
              <a:rPr lang="en-US" dirty="0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363" y="592574"/>
            <a:ext cx="6338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attribute.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965" y="1512748"/>
            <a:ext cx="5381897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myImage</a:t>
            </a:r>
            <a:r>
              <a:rPr lang="en-US" dirty="0" smtClean="0"/>
              <a:t>').</a:t>
            </a:r>
            <a:r>
              <a:rPr lang="en-US" dirty="0" err="1" smtClean="0"/>
              <a:t>src</a:t>
            </a:r>
            <a:r>
              <a:rPr lang="en-US" dirty="0" smtClean="0"/>
              <a:t>='pic_bulbon.gif'"&gt;Turn on the light&lt;/button&gt;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id="</a:t>
            </a:r>
            <a:r>
              <a:rPr lang="en-US" dirty="0" err="1" smtClean="0"/>
              <a:t>myImage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="pic_bulboff.gif" style="width:100px"&gt;</a:t>
            </a:r>
          </a:p>
          <a:p>
            <a:endParaRPr lang="en-US" dirty="0" smtClean="0"/>
          </a:p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myImage</a:t>
            </a:r>
            <a:r>
              <a:rPr lang="en-US" dirty="0" smtClean="0"/>
              <a:t>').</a:t>
            </a:r>
            <a:r>
              <a:rPr lang="en-US" dirty="0" err="1" smtClean="0"/>
              <a:t>src</a:t>
            </a:r>
            <a:r>
              <a:rPr lang="en-US" dirty="0" smtClean="0"/>
              <a:t>='pic_bulboff.gif'"&gt;Turn off the light&lt;/button&gt;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85" y="4523831"/>
            <a:ext cx="6772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823" y="644826"/>
            <a:ext cx="698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Styles (CSS)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211" y="1502229"/>
            <a:ext cx="603504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&lt;p id="demo"&gt;JavaScript can change the style of an HTML element.&lt;/p&gt;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style.fontSize</a:t>
            </a:r>
            <a:r>
              <a:rPr lang="en-US" dirty="0" smtClean="0"/>
              <a:t>='35px'"&gt;Click Me!&lt;/button&gt;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8914" y="3971109"/>
            <a:ext cx="51467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Can JavaScript Do?</a:t>
            </a:r>
          </a:p>
          <a:p>
            <a:r>
              <a:rPr lang="en-US" dirty="0" smtClean="0"/>
              <a:t>JavaScript can change the style of an HTML element.</a:t>
            </a:r>
          </a:p>
          <a:p>
            <a:endParaRPr lang="en-US" dirty="0" smtClean="0"/>
          </a:p>
          <a:p>
            <a:r>
              <a:rPr lang="en-US" dirty="0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690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16</cp:revision>
  <dcterms:created xsi:type="dcterms:W3CDTF">2023-10-03T03:58:13Z</dcterms:created>
  <dcterms:modified xsi:type="dcterms:W3CDTF">2023-10-03T04:50:46Z</dcterms:modified>
</cp:coreProperties>
</file>