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71" r:id="rId8"/>
    <p:sldId id="261" r:id="rId9"/>
    <p:sldId id="260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1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FAF29-41E1-492F-93D3-BB0F545B033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B31A99-EA40-4AC9-A550-7C785B2BB291}">
      <dgm:prSet/>
      <dgm:spPr/>
      <dgm:t>
        <a:bodyPr/>
        <a:lstStyle/>
        <a:p>
          <a:r>
            <a:rPr lang="ru-KZ"/>
            <a:t>жоба топ мүшелерінің бір бірімен жұмысты орындаудағы сәйкессіздік болуы</a:t>
          </a:r>
          <a:endParaRPr lang="en-US"/>
        </a:p>
      </dgm:t>
    </dgm:pt>
    <dgm:pt modelId="{A48764F3-887E-45D8-BA4B-FAD97F64A23A}" type="parTrans" cxnId="{058E3958-62D6-4AB1-8AF1-F6E3C0DD81B6}">
      <dgm:prSet/>
      <dgm:spPr/>
      <dgm:t>
        <a:bodyPr/>
        <a:lstStyle/>
        <a:p>
          <a:endParaRPr lang="en-US"/>
        </a:p>
      </dgm:t>
    </dgm:pt>
    <dgm:pt modelId="{D638F38F-B88A-4B1F-859F-B672FC2946D9}" type="sibTrans" cxnId="{058E3958-62D6-4AB1-8AF1-F6E3C0DD81B6}">
      <dgm:prSet/>
      <dgm:spPr/>
      <dgm:t>
        <a:bodyPr/>
        <a:lstStyle/>
        <a:p>
          <a:endParaRPr lang="en-US"/>
        </a:p>
      </dgm:t>
    </dgm:pt>
    <dgm:pt modelId="{0E1EE5CF-1C22-4275-82E2-49AF4F90CB78}">
      <dgm:prSet/>
      <dgm:spPr/>
      <dgm:t>
        <a:bodyPr/>
        <a:lstStyle/>
        <a:p>
          <a:r>
            <a:rPr lang="kk-KZ"/>
            <a:t>ж</a:t>
          </a:r>
          <a:r>
            <a:rPr lang="ru-KZ"/>
            <a:t>обаның қаржылық бөлігін басқарудың икемді болмауы, жоба бойынша жұмыс жасауға керекті құрылғылар нарығындағы өзгерістерге байланысты жоба шығындарын өзгерту мәселесі.</a:t>
          </a:r>
          <a:endParaRPr lang="en-US"/>
        </a:p>
      </dgm:t>
    </dgm:pt>
    <dgm:pt modelId="{530F6A4A-5CAE-4678-93E3-7E61B0E60B4F}" type="parTrans" cxnId="{25549DDE-BF91-427E-9160-D1E8A15F5CF7}">
      <dgm:prSet/>
      <dgm:spPr/>
      <dgm:t>
        <a:bodyPr/>
        <a:lstStyle/>
        <a:p>
          <a:endParaRPr lang="en-US"/>
        </a:p>
      </dgm:t>
    </dgm:pt>
    <dgm:pt modelId="{0B4D1FFF-C9EC-41AF-9F3D-1FDBC8B3784E}" type="sibTrans" cxnId="{25549DDE-BF91-427E-9160-D1E8A15F5CF7}">
      <dgm:prSet/>
      <dgm:spPr/>
      <dgm:t>
        <a:bodyPr/>
        <a:lstStyle/>
        <a:p>
          <a:endParaRPr lang="en-US"/>
        </a:p>
      </dgm:t>
    </dgm:pt>
    <dgm:pt modelId="{0C16C7FA-C76D-4562-96CD-B743A69E991D}" type="pres">
      <dgm:prSet presAssocID="{800FAF29-41E1-492F-93D3-BB0F545B03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FB61CF-3293-408F-871F-134652F16F45}" type="pres">
      <dgm:prSet presAssocID="{1CB31A99-EA40-4AC9-A550-7C785B2BB291}" presName="hierRoot1" presStyleCnt="0"/>
      <dgm:spPr/>
    </dgm:pt>
    <dgm:pt modelId="{6ED22702-9085-4C7E-B8D7-EFDC55389900}" type="pres">
      <dgm:prSet presAssocID="{1CB31A99-EA40-4AC9-A550-7C785B2BB291}" presName="composite" presStyleCnt="0"/>
      <dgm:spPr/>
    </dgm:pt>
    <dgm:pt modelId="{E532BB03-E087-438A-ADC9-FE776BECE2AA}" type="pres">
      <dgm:prSet presAssocID="{1CB31A99-EA40-4AC9-A550-7C785B2BB291}" presName="background" presStyleLbl="node0" presStyleIdx="0" presStyleCnt="2"/>
      <dgm:spPr/>
    </dgm:pt>
    <dgm:pt modelId="{E5CF2378-F4BB-4EED-9449-AD50E561C16B}" type="pres">
      <dgm:prSet presAssocID="{1CB31A99-EA40-4AC9-A550-7C785B2BB291}" presName="text" presStyleLbl="fgAcc0" presStyleIdx="0" presStyleCnt="2">
        <dgm:presLayoutVars>
          <dgm:chPref val="3"/>
        </dgm:presLayoutVars>
      </dgm:prSet>
      <dgm:spPr/>
    </dgm:pt>
    <dgm:pt modelId="{841D082A-2A4D-40DE-A3CD-0A78F3C516F3}" type="pres">
      <dgm:prSet presAssocID="{1CB31A99-EA40-4AC9-A550-7C785B2BB291}" presName="hierChild2" presStyleCnt="0"/>
      <dgm:spPr/>
    </dgm:pt>
    <dgm:pt modelId="{95223128-FDF0-45A1-AB5C-A63A35C10C75}" type="pres">
      <dgm:prSet presAssocID="{0E1EE5CF-1C22-4275-82E2-49AF4F90CB78}" presName="hierRoot1" presStyleCnt="0"/>
      <dgm:spPr/>
    </dgm:pt>
    <dgm:pt modelId="{627833F8-418D-41DF-9C61-1AA7DE4C33A7}" type="pres">
      <dgm:prSet presAssocID="{0E1EE5CF-1C22-4275-82E2-49AF4F90CB78}" presName="composite" presStyleCnt="0"/>
      <dgm:spPr/>
    </dgm:pt>
    <dgm:pt modelId="{5EC753CC-1C3F-4F3F-BB25-5B9331534A55}" type="pres">
      <dgm:prSet presAssocID="{0E1EE5CF-1C22-4275-82E2-49AF4F90CB78}" presName="background" presStyleLbl="node0" presStyleIdx="1" presStyleCnt="2"/>
      <dgm:spPr/>
    </dgm:pt>
    <dgm:pt modelId="{A87130D5-0A81-4CBE-B57D-82615AD5C034}" type="pres">
      <dgm:prSet presAssocID="{0E1EE5CF-1C22-4275-82E2-49AF4F90CB78}" presName="text" presStyleLbl="fgAcc0" presStyleIdx="1" presStyleCnt="2">
        <dgm:presLayoutVars>
          <dgm:chPref val="3"/>
        </dgm:presLayoutVars>
      </dgm:prSet>
      <dgm:spPr/>
    </dgm:pt>
    <dgm:pt modelId="{1D538857-0B3B-4D8D-9D7D-1C15912EA50E}" type="pres">
      <dgm:prSet presAssocID="{0E1EE5CF-1C22-4275-82E2-49AF4F90CB78}" presName="hierChild2" presStyleCnt="0"/>
      <dgm:spPr/>
    </dgm:pt>
  </dgm:ptLst>
  <dgm:cxnLst>
    <dgm:cxn modelId="{ECFE4C0B-2F49-493E-BE9B-B5BDFA4B97AA}" type="presOf" srcId="{800FAF29-41E1-492F-93D3-BB0F545B0336}" destId="{0C16C7FA-C76D-4562-96CD-B743A69E991D}" srcOrd="0" destOrd="0" presId="urn:microsoft.com/office/officeart/2005/8/layout/hierarchy1"/>
    <dgm:cxn modelId="{0A0A4C29-7D79-4A29-ACB2-F2880AAEC375}" type="presOf" srcId="{1CB31A99-EA40-4AC9-A550-7C785B2BB291}" destId="{E5CF2378-F4BB-4EED-9449-AD50E561C16B}" srcOrd="0" destOrd="0" presId="urn:microsoft.com/office/officeart/2005/8/layout/hierarchy1"/>
    <dgm:cxn modelId="{3F3B4561-0229-4748-84FF-A9C96A3A436D}" type="presOf" srcId="{0E1EE5CF-1C22-4275-82E2-49AF4F90CB78}" destId="{A87130D5-0A81-4CBE-B57D-82615AD5C034}" srcOrd="0" destOrd="0" presId="urn:microsoft.com/office/officeart/2005/8/layout/hierarchy1"/>
    <dgm:cxn modelId="{058E3958-62D6-4AB1-8AF1-F6E3C0DD81B6}" srcId="{800FAF29-41E1-492F-93D3-BB0F545B0336}" destId="{1CB31A99-EA40-4AC9-A550-7C785B2BB291}" srcOrd="0" destOrd="0" parTransId="{A48764F3-887E-45D8-BA4B-FAD97F64A23A}" sibTransId="{D638F38F-B88A-4B1F-859F-B672FC2946D9}"/>
    <dgm:cxn modelId="{25549DDE-BF91-427E-9160-D1E8A15F5CF7}" srcId="{800FAF29-41E1-492F-93D3-BB0F545B0336}" destId="{0E1EE5CF-1C22-4275-82E2-49AF4F90CB78}" srcOrd="1" destOrd="0" parTransId="{530F6A4A-5CAE-4678-93E3-7E61B0E60B4F}" sibTransId="{0B4D1FFF-C9EC-41AF-9F3D-1FDBC8B3784E}"/>
    <dgm:cxn modelId="{FEF45BD3-4926-4148-9585-BE3786452D03}" type="presParOf" srcId="{0C16C7FA-C76D-4562-96CD-B743A69E991D}" destId="{ACFB61CF-3293-408F-871F-134652F16F45}" srcOrd="0" destOrd="0" presId="urn:microsoft.com/office/officeart/2005/8/layout/hierarchy1"/>
    <dgm:cxn modelId="{0B3D4616-5AA1-468F-B11A-CD852518058D}" type="presParOf" srcId="{ACFB61CF-3293-408F-871F-134652F16F45}" destId="{6ED22702-9085-4C7E-B8D7-EFDC55389900}" srcOrd="0" destOrd="0" presId="urn:microsoft.com/office/officeart/2005/8/layout/hierarchy1"/>
    <dgm:cxn modelId="{C6B89EFC-C910-4A80-8AFD-2E2844A09095}" type="presParOf" srcId="{6ED22702-9085-4C7E-B8D7-EFDC55389900}" destId="{E532BB03-E087-438A-ADC9-FE776BECE2AA}" srcOrd="0" destOrd="0" presId="urn:microsoft.com/office/officeart/2005/8/layout/hierarchy1"/>
    <dgm:cxn modelId="{368851BF-F945-4815-A162-85D1143479A7}" type="presParOf" srcId="{6ED22702-9085-4C7E-B8D7-EFDC55389900}" destId="{E5CF2378-F4BB-4EED-9449-AD50E561C16B}" srcOrd="1" destOrd="0" presId="urn:microsoft.com/office/officeart/2005/8/layout/hierarchy1"/>
    <dgm:cxn modelId="{6ADC1F2A-1668-4414-BDC3-B9D5B0A0B888}" type="presParOf" srcId="{ACFB61CF-3293-408F-871F-134652F16F45}" destId="{841D082A-2A4D-40DE-A3CD-0A78F3C516F3}" srcOrd="1" destOrd="0" presId="urn:microsoft.com/office/officeart/2005/8/layout/hierarchy1"/>
    <dgm:cxn modelId="{5A5423B5-F48B-483D-A8BF-2D67D9EE4859}" type="presParOf" srcId="{0C16C7FA-C76D-4562-96CD-B743A69E991D}" destId="{95223128-FDF0-45A1-AB5C-A63A35C10C75}" srcOrd="1" destOrd="0" presId="urn:microsoft.com/office/officeart/2005/8/layout/hierarchy1"/>
    <dgm:cxn modelId="{7469F17F-1FE3-420B-A817-E07EA6752724}" type="presParOf" srcId="{95223128-FDF0-45A1-AB5C-A63A35C10C75}" destId="{627833F8-418D-41DF-9C61-1AA7DE4C33A7}" srcOrd="0" destOrd="0" presId="urn:microsoft.com/office/officeart/2005/8/layout/hierarchy1"/>
    <dgm:cxn modelId="{D17CCD76-2FAB-44AF-9D72-E282AF4B1209}" type="presParOf" srcId="{627833F8-418D-41DF-9C61-1AA7DE4C33A7}" destId="{5EC753CC-1C3F-4F3F-BB25-5B9331534A55}" srcOrd="0" destOrd="0" presId="urn:microsoft.com/office/officeart/2005/8/layout/hierarchy1"/>
    <dgm:cxn modelId="{B153FB9D-3ADB-4218-B992-2B86CB2E7759}" type="presParOf" srcId="{627833F8-418D-41DF-9C61-1AA7DE4C33A7}" destId="{A87130D5-0A81-4CBE-B57D-82615AD5C034}" srcOrd="1" destOrd="0" presId="urn:microsoft.com/office/officeart/2005/8/layout/hierarchy1"/>
    <dgm:cxn modelId="{AB2646C3-2A00-4A82-8126-4D9C80189D2A}" type="presParOf" srcId="{95223128-FDF0-45A1-AB5C-A63A35C10C75}" destId="{1D538857-0B3B-4D8D-9D7D-1C15912EA5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1433A-3C14-4994-B7C3-125931A934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EDBF9-8CD8-4F45-B4A0-190771E3410D}">
      <dgm:prSet/>
      <dgm:spPr/>
      <dgm:t>
        <a:bodyPr/>
        <a:lstStyle/>
        <a:p>
          <a:r>
            <a:rPr lang="kk-KZ"/>
            <a:t>Дипломдық жұмыс тақырыбына сәйкес бардарламаның құрылымдық базасын анықтау</a:t>
          </a:r>
          <a:endParaRPr lang="en-US"/>
        </a:p>
      </dgm:t>
    </dgm:pt>
    <dgm:pt modelId="{7437DC86-3701-454B-B5CC-7346FFBDC395}" type="parTrans" cxnId="{123D015A-66A1-4654-9507-CD39C1D7A07D}">
      <dgm:prSet/>
      <dgm:spPr/>
      <dgm:t>
        <a:bodyPr/>
        <a:lstStyle/>
        <a:p>
          <a:endParaRPr lang="en-US"/>
        </a:p>
      </dgm:t>
    </dgm:pt>
    <dgm:pt modelId="{E4E32587-B1A0-42BB-AA22-B072CFA8588B}" type="sibTrans" cxnId="{123D015A-66A1-4654-9507-CD39C1D7A07D}">
      <dgm:prSet/>
      <dgm:spPr/>
      <dgm:t>
        <a:bodyPr/>
        <a:lstStyle/>
        <a:p>
          <a:endParaRPr lang="en-US"/>
        </a:p>
      </dgm:t>
    </dgm:pt>
    <dgm:pt modelId="{AD303E40-F4A4-4DF0-B304-DFD3FCDB4548}">
      <dgm:prSet/>
      <dgm:spPr/>
      <dgm:t>
        <a:bodyPr/>
        <a:lstStyle/>
        <a:p>
          <a:r>
            <a:rPr lang="kk-KZ"/>
            <a:t>Қосымшаны жасау үшін бағдарламалық құралдарды тандау</a:t>
          </a:r>
          <a:endParaRPr lang="en-US"/>
        </a:p>
      </dgm:t>
    </dgm:pt>
    <dgm:pt modelId="{CA304D24-73E4-44CB-8A1E-73E9FEB5FBE3}" type="parTrans" cxnId="{86F09A6B-73E5-437C-8A2F-B95DEFBACEF4}">
      <dgm:prSet/>
      <dgm:spPr/>
      <dgm:t>
        <a:bodyPr/>
        <a:lstStyle/>
        <a:p>
          <a:endParaRPr lang="en-US"/>
        </a:p>
      </dgm:t>
    </dgm:pt>
    <dgm:pt modelId="{108E7C61-0244-4D67-A614-A2AF6545BFEE}" type="sibTrans" cxnId="{86F09A6B-73E5-437C-8A2F-B95DEFBACEF4}">
      <dgm:prSet/>
      <dgm:spPr/>
      <dgm:t>
        <a:bodyPr/>
        <a:lstStyle/>
        <a:p>
          <a:endParaRPr lang="en-US"/>
        </a:p>
      </dgm:t>
    </dgm:pt>
    <dgm:pt modelId="{375EB3C0-CE35-40A1-835D-8ACF7CBC07DB}">
      <dgm:prSet/>
      <dgm:spPr/>
      <dgm:t>
        <a:bodyPr/>
        <a:lstStyle/>
        <a:p>
          <a:r>
            <a:rPr lang="kk-KZ"/>
            <a:t>Тандалған құралдармен қосымшаны құруды үйрену</a:t>
          </a:r>
          <a:endParaRPr lang="en-US"/>
        </a:p>
      </dgm:t>
    </dgm:pt>
    <dgm:pt modelId="{9FE11E24-FDF1-4C67-A870-B88BC38C6FE0}" type="parTrans" cxnId="{A9C28062-EC8A-4DB7-BBF4-06459F6DC770}">
      <dgm:prSet/>
      <dgm:spPr/>
      <dgm:t>
        <a:bodyPr/>
        <a:lstStyle/>
        <a:p>
          <a:endParaRPr lang="en-US"/>
        </a:p>
      </dgm:t>
    </dgm:pt>
    <dgm:pt modelId="{C83F2137-9A40-4CF0-8137-A98D3108191C}" type="sibTrans" cxnId="{A9C28062-EC8A-4DB7-BBF4-06459F6DC770}">
      <dgm:prSet/>
      <dgm:spPr/>
      <dgm:t>
        <a:bodyPr/>
        <a:lstStyle/>
        <a:p>
          <a:endParaRPr lang="en-US"/>
        </a:p>
      </dgm:t>
    </dgm:pt>
    <dgm:pt modelId="{CE1AB005-BCFC-46C6-B8E2-24352EF0B128}">
      <dgm:prSet/>
      <dgm:spPr/>
      <dgm:t>
        <a:bodyPr/>
        <a:lstStyle/>
        <a:p>
          <a:r>
            <a:rPr lang="kk-KZ"/>
            <a:t>Қосымшаның прототипін жасау және тестілеу</a:t>
          </a:r>
          <a:endParaRPr lang="en-US"/>
        </a:p>
      </dgm:t>
    </dgm:pt>
    <dgm:pt modelId="{FB3E4D50-BF67-4598-AAD9-7318658BC1D8}" type="parTrans" cxnId="{83DEB64A-08A9-4C80-802B-D8AE1BC6FD7F}">
      <dgm:prSet/>
      <dgm:spPr/>
      <dgm:t>
        <a:bodyPr/>
        <a:lstStyle/>
        <a:p>
          <a:endParaRPr lang="en-US"/>
        </a:p>
      </dgm:t>
    </dgm:pt>
    <dgm:pt modelId="{9358DD7A-73BB-40C2-9770-D7B43ECAFF07}" type="sibTrans" cxnId="{83DEB64A-08A9-4C80-802B-D8AE1BC6FD7F}">
      <dgm:prSet/>
      <dgm:spPr/>
      <dgm:t>
        <a:bodyPr/>
        <a:lstStyle/>
        <a:p>
          <a:endParaRPr lang="en-US"/>
        </a:p>
      </dgm:t>
    </dgm:pt>
    <dgm:pt modelId="{88526ADD-CE35-44F2-8023-4DE781569DA6}" type="pres">
      <dgm:prSet presAssocID="{9041433A-3C14-4994-B7C3-125931A9341E}" presName="linear" presStyleCnt="0">
        <dgm:presLayoutVars>
          <dgm:animLvl val="lvl"/>
          <dgm:resizeHandles val="exact"/>
        </dgm:presLayoutVars>
      </dgm:prSet>
      <dgm:spPr/>
    </dgm:pt>
    <dgm:pt modelId="{A289D8F9-5854-4DD7-B4A9-2737E8013393}" type="pres">
      <dgm:prSet presAssocID="{A51EDBF9-8CD8-4F45-B4A0-190771E341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9B5550-046C-4B34-9EF2-4E4151FC44C8}" type="pres">
      <dgm:prSet presAssocID="{E4E32587-B1A0-42BB-AA22-B072CFA8588B}" presName="spacer" presStyleCnt="0"/>
      <dgm:spPr/>
    </dgm:pt>
    <dgm:pt modelId="{523D192B-3A99-464C-B8E9-1D03867F7F43}" type="pres">
      <dgm:prSet presAssocID="{AD303E40-F4A4-4DF0-B304-DFD3FCDB45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1170D9-B763-4AB9-9AF3-23DF7F32703C}" type="pres">
      <dgm:prSet presAssocID="{108E7C61-0244-4D67-A614-A2AF6545BFEE}" presName="spacer" presStyleCnt="0"/>
      <dgm:spPr/>
    </dgm:pt>
    <dgm:pt modelId="{002BD5E0-04CE-4E16-9FD1-8F25DEF07B15}" type="pres">
      <dgm:prSet presAssocID="{375EB3C0-CE35-40A1-835D-8ACF7CBC07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EF7C48-7C76-4914-9BC8-33276C74D582}" type="pres">
      <dgm:prSet presAssocID="{C83F2137-9A40-4CF0-8137-A98D3108191C}" presName="spacer" presStyleCnt="0"/>
      <dgm:spPr/>
    </dgm:pt>
    <dgm:pt modelId="{7A7F76D6-A479-4CB0-9C1A-C14B122907DF}" type="pres">
      <dgm:prSet presAssocID="{CE1AB005-BCFC-46C6-B8E2-24352EF0B1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C28062-EC8A-4DB7-BBF4-06459F6DC770}" srcId="{9041433A-3C14-4994-B7C3-125931A9341E}" destId="{375EB3C0-CE35-40A1-835D-8ACF7CBC07DB}" srcOrd="2" destOrd="0" parTransId="{9FE11E24-FDF1-4C67-A870-B88BC38C6FE0}" sibTransId="{C83F2137-9A40-4CF0-8137-A98D3108191C}"/>
    <dgm:cxn modelId="{83DEB64A-08A9-4C80-802B-D8AE1BC6FD7F}" srcId="{9041433A-3C14-4994-B7C3-125931A9341E}" destId="{CE1AB005-BCFC-46C6-B8E2-24352EF0B128}" srcOrd="3" destOrd="0" parTransId="{FB3E4D50-BF67-4598-AAD9-7318658BC1D8}" sibTransId="{9358DD7A-73BB-40C2-9770-D7B43ECAFF07}"/>
    <dgm:cxn modelId="{86F09A6B-73E5-437C-8A2F-B95DEFBACEF4}" srcId="{9041433A-3C14-4994-B7C3-125931A9341E}" destId="{AD303E40-F4A4-4DF0-B304-DFD3FCDB4548}" srcOrd="1" destOrd="0" parTransId="{CA304D24-73E4-44CB-8A1E-73E9FEB5FBE3}" sibTransId="{108E7C61-0244-4D67-A614-A2AF6545BFEE}"/>
    <dgm:cxn modelId="{841B7C50-88A4-49C6-9BB2-49EFCCBDC684}" type="presOf" srcId="{9041433A-3C14-4994-B7C3-125931A9341E}" destId="{88526ADD-CE35-44F2-8023-4DE781569DA6}" srcOrd="0" destOrd="0" presId="urn:microsoft.com/office/officeart/2005/8/layout/vList2"/>
    <dgm:cxn modelId="{123D015A-66A1-4654-9507-CD39C1D7A07D}" srcId="{9041433A-3C14-4994-B7C3-125931A9341E}" destId="{A51EDBF9-8CD8-4F45-B4A0-190771E3410D}" srcOrd="0" destOrd="0" parTransId="{7437DC86-3701-454B-B5CC-7346FFBDC395}" sibTransId="{E4E32587-B1A0-42BB-AA22-B072CFA8588B}"/>
    <dgm:cxn modelId="{41D57E83-08C2-4E00-A189-F1C15EB80A22}" type="presOf" srcId="{375EB3C0-CE35-40A1-835D-8ACF7CBC07DB}" destId="{002BD5E0-04CE-4E16-9FD1-8F25DEF07B15}" srcOrd="0" destOrd="0" presId="urn:microsoft.com/office/officeart/2005/8/layout/vList2"/>
    <dgm:cxn modelId="{078EB399-F525-4660-94F8-C4175857FD4E}" type="presOf" srcId="{A51EDBF9-8CD8-4F45-B4A0-190771E3410D}" destId="{A289D8F9-5854-4DD7-B4A9-2737E8013393}" srcOrd="0" destOrd="0" presId="urn:microsoft.com/office/officeart/2005/8/layout/vList2"/>
    <dgm:cxn modelId="{494C2CBC-9FA8-4D66-A8B8-18D6E07271C9}" type="presOf" srcId="{AD303E40-F4A4-4DF0-B304-DFD3FCDB4548}" destId="{523D192B-3A99-464C-B8E9-1D03867F7F43}" srcOrd="0" destOrd="0" presId="urn:microsoft.com/office/officeart/2005/8/layout/vList2"/>
    <dgm:cxn modelId="{08973CFE-2252-4395-9B60-A29F0F61E294}" type="presOf" srcId="{CE1AB005-BCFC-46C6-B8E2-24352EF0B128}" destId="{7A7F76D6-A479-4CB0-9C1A-C14B122907DF}" srcOrd="0" destOrd="0" presId="urn:microsoft.com/office/officeart/2005/8/layout/vList2"/>
    <dgm:cxn modelId="{1D62C437-16A8-43ED-9F69-962D814D7AE4}" type="presParOf" srcId="{88526ADD-CE35-44F2-8023-4DE781569DA6}" destId="{A289D8F9-5854-4DD7-B4A9-2737E8013393}" srcOrd="0" destOrd="0" presId="urn:microsoft.com/office/officeart/2005/8/layout/vList2"/>
    <dgm:cxn modelId="{138DC548-CBE2-44F5-B72A-F9FCA24E6529}" type="presParOf" srcId="{88526ADD-CE35-44F2-8023-4DE781569DA6}" destId="{5E9B5550-046C-4B34-9EF2-4E4151FC44C8}" srcOrd="1" destOrd="0" presId="urn:microsoft.com/office/officeart/2005/8/layout/vList2"/>
    <dgm:cxn modelId="{6E702B79-AE72-4F43-92A7-6058B031D5E2}" type="presParOf" srcId="{88526ADD-CE35-44F2-8023-4DE781569DA6}" destId="{523D192B-3A99-464C-B8E9-1D03867F7F43}" srcOrd="2" destOrd="0" presId="urn:microsoft.com/office/officeart/2005/8/layout/vList2"/>
    <dgm:cxn modelId="{E5084601-6E9D-42A4-BACA-7E57A163978A}" type="presParOf" srcId="{88526ADD-CE35-44F2-8023-4DE781569DA6}" destId="{241170D9-B763-4AB9-9AF3-23DF7F32703C}" srcOrd="3" destOrd="0" presId="urn:microsoft.com/office/officeart/2005/8/layout/vList2"/>
    <dgm:cxn modelId="{997CBBB9-3896-4CCD-8B21-0D8ECC008F3E}" type="presParOf" srcId="{88526ADD-CE35-44F2-8023-4DE781569DA6}" destId="{002BD5E0-04CE-4E16-9FD1-8F25DEF07B15}" srcOrd="4" destOrd="0" presId="urn:microsoft.com/office/officeart/2005/8/layout/vList2"/>
    <dgm:cxn modelId="{9B1B9628-6B56-4901-BF91-2F492E43DCD5}" type="presParOf" srcId="{88526ADD-CE35-44F2-8023-4DE781569DA6}" destId="{5BEF7C48-7C76-4914-9BC8-33276C74D582}" srcOrd="5" destOrd="0" presId="urn:microsoft.com/office/officeart/2005/8/layout/vList2"/>
    <dgm:cxn modelId="{EB7193F1-0227-49CE-9EF5-4E15990E9D0F}" type="presParOf" srcId="{88526ADD-CE35-44F2-8023-4DE781569DA6}" destId="{7A7F76D6-A479-4CB0-9C1A-C14B122907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D61DB-DFB3-4D69-8231-CCF0B5034A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FAD253-53BB-4914-841C-9902E41C020F}">
      <dgm:prSet/>
      <dgm:spPr/>
      <dgm:t>
        <a:bodyPr/>
        <a:lstStyle/>
        <a:p>
          <a:r>
            <a:rPr lang="kk-KZ"/>
            <a:t>Қолданушылар бір бірімен ақпарат алмасу мүмкіндігі</a:t>
          </a:r>
          <a:endParaRPr lang="en-US"/>
        </a:p>
      </dgm:t>
    </dgm:pt>
    <dgm:pt modelId="{C10565D6-7084-4D6E-A783-DA472F819C7E}" type="parTrans" cxnId="{9D6E13BB-D07C-415A-8ABE-4B9420F05A75}">
      <dgm:prSet/>
      <dgm:spPr/>
      <dgm:t>
        <a:bodyPr/>
        <a:lstStyle/>
        <a:p>
          <a:endParaRPr lang="en-US"/>
        </a:p>
      </dgm:t>
    </dgm:pt>
    <dgm:pt modelId="{55D6CC1A-E7F4-4DA9-A79C-F32039F6B9D9}" type="sibTrans" cxnId="{9D6E13BB-D07C-415A-8ABE-4B9420F05A75}">
      <dgm:prSet/>
      <dgm:spPr/>
      <dgm:t>
        <a:bodyPr/>
        <a:lstStyle/>
        <a:p>
          <a:endParaRPr lang="en-US"/>
        </a:p>
      </dgm:t>
    </dgm:pt>
    <dgm:pt modelId="{4ACEB91B-7E70-4660-8CDD-A441D2657BA3}">
      <dgm:prSet/>
      <dgm:spPr/>
      <dgm:t>
        <a:bodyPr/>
        <a:lstStyle/>
        <a:p>
          <a:r>
            <a:rPr lang="kk-KZ"/>
            <a:t>Қосымшаның қолжетімділігі</a:t>
          </a:r>
          <a:endParaRPr lang="en-US"/>
        </a:p>
      </dgm:t>
    </dgm:pt>
    <dgm:pt modelId="{85D67889-4821-4F1C-B6C6-1C13C8D669E1}" type="parTrans" cxnId="{E84EB27A-44F5-48C8-B73A-AD24E5D85B0F}">
      <dgm:prSet/>
      <dgm:spPr/>
      <dgm:t>
        <a:bodyPr/>
        <a:lstStyle/>
        <a:p>
          <a:endParaRPr lang="en-US"/>
        </a:p>
      </dgm:t>
    </dgm:pt>
    <dgm:pt modelId="{4972BEAE-6C46-46A8-AA46-1ABEF4CD10C3}" type="sibTrans" cxnId="{E84EB27A-44F5-48C8-B73A-AD24E5D85B0F}">
      <dgm:prSet/>
      <dgm:spPr/>
      <dgm:t>
        <a:bodyPr/>
        <a:lstStyle/>
        <a:p>
          <a:endParaRPr lang="en-US"/>
        </a:p>
      </dgm:t>
    </dgm:pt>
    <dgm:pt modelId="{1F64128F-8AEE-4522-BBC5-7A1AF6CB6370}">
      <dgm:prSet/>
      <dgm:spPr/>
      <dgm:t>
        <a:bodyPr/>
        <a:lstStyle/>
        <a:p>
          <a:r>
            <a:rPr lang="kk-KZ"/>
            <a:t>Қосымша арқылы жобаны басқарудың жеңіл болуы</a:t>
          </a:r>
          <a:endParaRPr lang="en-US"/>
        </a:p>
      </dgm:t>
    </dgm:pt>
    <dgm:pt modelId="{8EDFFD4A-3771-49D8-A305-E05243A66351}" type="parTrans" cxnId="{9331D81B-2AFC-4C35-A5E2-857CAD9EBEAE}">
      <dgm:prSet/>
      <dgm:spPr/>
      <dgm:t>
        <a:bodyPr/>
        <a:lstStyle/>
        <a:p>
          <a:endParaRPr lang="en-US"/>
        </a:p>
      </dgm:t>
    </dgm:pt>
    <dgm:pt modelId="{3C526502-A09D-4D0A-85CF-C7FA9E7954A7}" type="sibTrans" cxnId="{9331D81B-2AFC-4C35-A5E2-857CAD9EBEAE}">
      <dgm:prSet/>
      <dgm:spPr/>
      <dgm:t>
        <a:bodyPr/>
        <a:lstStyle/>
        <a:p>
          <a:endParaRPr lang="en-US"/>
        </a:p>
      </dgm:t>
    </dgm:pt>
    <dgm:pt modelId="{245548A7-CB31-424A-96BF-2FE4E5380C17}" type="pres">
      <dgm:prSet presAssocID="{BC3D61DB-DFB3-4D69-8231-CCF0B5034A91}" presName="linear" presStyleCnt="0">
        <dgm:presLayoutVars>
          <dgm:animLvl val="lvl"/>
          <dgm:resizeHandles val="exact"/>
        </dgm:presLayoutVars>
      </dgm:prSet>
      <dgm:spPr/>
    </dgm:pt>
    <dgm:pt modelId="{6BA998BD-326E-435E-8661-4432ED0B6D49}" type="pres">
      <dgm:prSet presAssocID="{A1FAD253-53BB-4914-841C-9902E41C02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53EC2E-E7A9-4407-BB8C-4D02F664C474}" type="pres">
      <dgm:prSet presAssocID="{55D6CC1A-E7F4-4DA9-A79C-F32039F6B9D9}" presName="spacer" presStyleCnt="0"/>
      <dgm:spPr/>
    </dgm:pt>
    <dgm:pt modelId="{7DDB88BC-4763-4BCB-8ED1-9FA7A8761B63}" type="pres">
      <dgm:prSet presAssocID="{4ACEB91B-7E70-4660-8CDD-A441D2657B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0D982A-CFEC-4BCF-8AF8-D0F20C06A4FE}" type="pres">
      <dgm:prSet presAssocID="{4972BEAE-6C46-46A8-AA46-1ABEF4CD10C3}" presName="spacer" presStyleCnt="0"/>
      <dgm:spPr/>
    </dgm:pt>
    <dgm:pt modelId="{F0906154-F0D7-4A0B-8507-C2A4780381F3}" type="pres">
      <dgm:prSet presAssocID="{1F64128F-8AEE-4522-BBC5-7A1AF6CB63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31D81B-2AFC-4C35-A5E2-857CAD9EBEAE}" srcId="{BC3D61DB-DFB3-4D69-8231-CCF0B5034A91}" destId="{1F64128F-8AEE-4522-BBC5-7A1AF6CB6370}" srcOrd="2" destOrd="0" parTransId="{8EDFFD4A-3771-49D8-A305-E05243A66351}" sibTransId="{3C526502-A09D-4D0A-85CF-C7FA9E7954A7}"/>
    <dgm:cxn modelId="{11F49759-5388-4F0F-A06E-20E1D5B22092}" type="presOf" srcId="{A1FAD253-53BB-4914-841C-9902E41C020F}" destId="{6BA998BD-326E-435E-8661-4432ED0B6D49}" srcOrd="0" destOrd="0" presId="urn:microsoft.com/office/officeart/2005/8/layout/vList2"/>
    <dgm:cxn modelId="{E84EB27A-44F5-48C8-B73A-AD24E5D85B0F}" srcId="{BC3D61DB-DFB3-4D69-8231-CCF0B5034A91}" destId="{4ACEB91B-7E70-4660-8CDD-A441D2657BA3}" srcOrd="1" destOrd="0" parTransId="{85D67889-4821-4F1C-B6C6-1C13C8D669E1}" sibTransId="{4972BEAE-6C46-46A8-AA46-1ABEF4CD10C3}"/>
    <dgm:cxn modelId="{9D6E13BB-D07C-415A-8ABE-4B9420F05A75}" srcId="{BC3D61DB-DFB3-4D69-8231-CCF0B5034A91}" destId="{A1FAD253-53BB-4914-841C-9902E41C020F}" srcOrd="0" destOrd="0" parTransId="{C10565D6-7084-4D6E-A783-DA472F819C7E}" sibTransId="{55D6CC1A-E7F4-4DA9-A79C-F32039F6B9D9}"/>
    <dgm:cxn modelId="{199975EC-243E-4054-9076-47D3903AE0D0}" type="presOf" srcId="{1F64128F-8AEE-4522-BBC5-7A1AF6CB6370}" destId="{F0906154-F0D7-4A0B-8507-C2A4780381F3}" srcOrd="0" destOrd="0" presId="urn:microsoft.com/office/officeart/2005/8/layout/vList2"/>
    <dgm:cxn modelId="{C726CDF4-2F10-4BAE-B3EF-4DF718022AD3}" type="presOf" srcId="{4ACEB91B-7E70-4660-8CDD-A441D2657BA3}" destId="{7DDB88BC-4763-4BCB-8ED1-9FA7A8761B63}" srcOrd="0" destOrd="0" presId="urn:microsoft.com/office/officeart/2005/8/layout/vList2"/>
    <dgm:cxn modelId="{96F503FF-257E-4007-8639-2980006D0F57}" type="presOf" srcId="{BC3D61DB-DFB3-4D69-8231-CCF0B5034A91}" destId="{245548A7-CB31-424A-96BF-2FE4E5380C17}" srcOrd="0" destOrd="0" presId="urn:microsoft.com/office/officeart/2005/8/layout/vList2"/>
    <dgm:cxn modelId="{BB4F4B44-A72A-4970-BEA0-916305CD3A45}" type="presParOf" srcId="{245548A7-CB31-424A-96BF-2FE4E5380C17}" destId="{6BA998BD-326E-435E-8661-4432ED0B6D49}" srcOrd="0" destOrd="0" presId="urn:microsoft.com/office/officeart/2005/8/layout/vList2"/>
    <dgm:cxn modelId="{1560FC4E-9950-4E98-ABF6-0ADF706A022A}" type="presParOf" srcId="{245548A7-CB31-424A-96BF-2FE4E5380C17}" destId="{1053EC2E-E7A9-4407-BB8C-4D02F664C474}" srcOrd="1" destOrd="0" presId="urn:microsoft.com/office/officeart/2005/8/layout/vList2"/>
    <dgm:cxn modelId="{FC513E3C-75C7-4192-8E6F-14BAC8368E21}" type="presParOf" srcId="{245548A7-CB31-424A-96BF-2FE4E5380C17}" destId="{7DDB88BC-4763-4BCB-8ED1-9FA7A8761B63}" srcOrd="2" destOrd="0" presId="urn:microsoft.com/office/officeart/2005/8/layout/vList2"/>
    <dgm:cxn modelId="{459C7DB7-86C8-4D92-81C3-90ABFAA73231}" type="presParOf" srcId="{245548A7-CB31-424A-96BF-2FE4E5380C17}" destId="{3F0D982A-CFEC-4BCF-8AF8-D0F20C06A4FE}" srcOrd="3" destOrd="0" presId="urn:microsoft.com/office/officeart/2005/8/layout/vList2"/>
    <dgm:cxn modelId="{FA5B843E-34A6-42A6-ACD3-796CE7D028C3}" type="presParOf" srcId="{245548A7-CB31-424A-96BF-2FE4E5380C17}" destId="{F0906154-F0D7-4A0B-8507-C2A4780381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D20F0-7805-44CF-A851-5E4CE62DE84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B933F0E-E5C9-4663-9B50-93A2DB94A961}">
      <dgm:prSet phldrT="[Текст]"/>
      <dgm:spPr/>
      <dgm:t>
        <a:bodyPr/>
        <a:lstStyle/>
        <a:p>
          <a:r>
            <a:rPr lang="en-US" dirty="0"/>
            <a:t>Identity</a:t>
          </a:r>
          <a:endParaRPr lang="ru-KZ" dirty="0"/>
        </a:p>
      </dgm:t>
    </dgm:pt>
    <dgm:pt modelId="{98CAFEFC-1E97-4A53-9457-EA486E534F51}" type="parTrans" cxnId="{13185961-CEE3-48AC-AA44-C5C5887FD624}">
      <dgm:prSet/>
      <dgm:spPr/>
      <dgm:t>
        <a:bodyPr/>
        <a:lstStyle/>
        <a:p>
          <a:endParaRPr lang="ru-KZ"/>
        </a:p>
      </dgm:t>
    </dgm:pt>
    <dgm:pt modelId="{FA824DEE-77FA-4DF4-919D-098A654108D0}" type="sibTrans" cxnId="{13185961-CEE3-48AC-AA44-C5C5887FD624}">
      <dgm:prSet/>
      <dgm:spPr/>
      <dgm:t>
        <a:bodyPr/>
        <a:lstStyle/>
        <a:p>
          <a:endParaRPr lang="ru-KZ"/>
        </a:p>
      </dgm:t>
    </dgm:pt>
    <dgm:pt modelId="{AFED29BF-6BDA-44EE-923D-E14B6B02D044}">
      <dgm:prSet phldrT="[Текст]"/>
      <dgm:spPr/>
      <dgm:t>
        <a:bodyPr/>
        <a:lstStyle/>
        <a:p>
          <a:r>
            <a:rPr lang="en-US" dirty="0" err="1"/>
            <a:t>WebApi</a:t>
          </a:r>
          <a:r>
            <a:rPr lang="en-US" dirty="0"/>
            <a:t> Controllers</a:t>
          </a:r>
          <a:endParaRPr lang="ru-KZ" dirty="0"/>
        </a:p>
      </dgm:t>
    </dgm:pt>
    <dgm:pt modelId="{B05745CB-89BC-47C3-BE6D-E749191BF883}" type="parTrans" cxnId="{68ADDFD8-6886-404E-A2DB-1BCCCBEF1891}">
      <dgm:prSet/>
      <dgm:spPr/>
      <dgm:t>
        <a:bodyPr/>
        <a:lstStyle/>
        <a:p>
          <a:endParaRPr lang="ru-KZ"/>
        </a:p>
      </dgm:t>
    </dgm:pt>
    <dgm:pt modelId="{570C9726-5B15-42C7-85AB-FE0391F80D2A}" type="sibTrans" cxnId="{68ADDFD8-6886-404E-A2DB-1BCCCBEF1891}">
      <dgm:prSet/>
      <dgm:spPr/>
      <dgm:t>
        <a:bodyPr/>
        <a:lstStyle/>
        <a:p>
          <a:endParaRPr lang="ru-KZ"/>
        </a:p>
      </dgm:t>
    </dgm:pt>
    <dgm:pt modelId="{AFA0D78B-438F-4F35-BC5B-AC117B74A648}">
      <dgm:prSet phldrT="[Текст]"/>
      <dgm:spPr/>
      <dgm:t>
        <a:bodyPr/>
        <a:lstStyle/>
        <a:p>
          <a:r>
            <a:rPr lang="en-US" dirty="0"/>
            <a:t>Entity Framework</a:t>
          </a:r>
          <a:endParaRPr lang="ru-KZ" dirty="0"/>
        </a:p>
      </dgm:t>
    </dgm:pt>
    <dgm:pt modelId="{94EB6A7D-37EC-441C-A566-DEA57C5D5CAE}" type="parTrans" cxnId="{8EED7AA8-7B27-4DED-995E-71CB3AAB7F3C}">
      <dgm:prSet/>
      <dgm:spPr/>
      <dgm:t>
        <a:bodyPr/>
        <a:lstStyle/>
        <a:p>
          <a:endParaRPr lang="ru-KZ"/>
        </a:p>
      </dgm:t>
    </dgm:pt>
    <dgm:pt modelId="{8DE37F37-0424-45F4-9296-7DA3742996DB}" type="sibTrans" cxnId="{8EED7AA8-7B27-4DED-995E-71CB3AAB7F3C}">
      <dgm:prSet/>
      <dgm:spPr/>
      <dgm:t>
        <a:bodyPr/>
        <a:lstStyle/>
        <a:p>
          <a:endParaRPr lang="ru-KZ"/>
        </a:p>
      </dgm:t>
    </dgm:pt>
    <dgm:pt modelId="{F417001C-2FA8-4E83-A6F3-34C04FB3887A}" type="pres">
      <dgm:prSet presAssocID="{841D20F0-7805-44CF-A851-5E4CE62DE843}" presName="Name0" presStyleCnt="0">
        <dgm:presLayoutVars>
          <dgm:dir/>
          <dgm:animLvl val="lvl"/>
          <dgm:resizeHandles val="exact"/>
        </dgm:presLayoutVars>
      </dgm:prSet>
      <dgm:spPr/>
    </dgm:pt>
    <dgm:pt modelId="{7FA0A8A2-F968-41E9-942B-577966B9AF43}" type="pres">
      <dgm:prSet presAssocID="{4B933F0E-E5C9-4663-9B50-93A2DB94A961}" presName="parTxOnly" presStyleLbl="node1" presStyleIdx="0" presStyleCnt="3" custLinFactNeighborX="26824" custLinFactNeighborY="-1632">
        <dgm:presLayoutVars>
          <dgm:chMax val="0"/>
          <dgm:chPref val="0"/>
          <dgm:bulletEnabled val="1"/>
        </dgm:presLayoutVars>
      </dgm:prSet>
      <dgm:spPr/>
    </dgm:pt>
    <dgm:pt modelId="{4E65E4D4-5B62-4ABD-91A5-70D68C90E4FB}" type="pres">
      <dgm:prSet presAssocID="{FA824DEE-77FA-4DF4-919D-098A654108D0}" presName="parTxOnlySpace" presStyleCnt="0"/>
      <dgm:spPr/>
    </dgm:pt>
    <dgm:pt modelId="{B8D16045-6C89-4E7A-8444-D6B61AE88D07}" type="pres">
      <dgm:prSet presAssocID="{AFED29BF-6BDA-44EE-923D-E14B6B02D04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D4C3577-40BD-4D06-BEC7-587D9DC102DC}" type="pres">
      <dgm:prSet presAssocID="{570C9726-5B15-42C7-85AB-FE0391F80D2A}" presName="parTxOnlySpace" presStyleCnt="0"/>
      <dgm:spPr/>
    </dgm:pt>
    <dgm:pt modelId="{2DF9B9E3-6B99-4D47-AA51-1F6E0D0EF424}" type="pres">
      <dgm:prSet presAssocID="{AFA0D78B-438F-4F35-BC5B-AC117B74A6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450F23-890F-4730-B6E9-BBAC26CAF552}" type="presOf" srcId="{AFED29BF-6BDA-44EE-923D-E14B6B02D044}" destId="{B8D16045-6C89-4E7A-8444-D6B61AE88D07}" srcOrd="0" destOrd="0" presId="urn:microsoft.com/office/officeart/2005/8/layout/chevron1"/>
    <dgm:cxn modelId="{3062A834-6D42-438D-8259-AA114D457C65}" type="presOf" srcId="{841D20F0-7805-44CF-A851-5E4CE62DE843}" destId="{F417001C-2FA8-4E83-A6F3-34C04FB3887A}" srcOrd="0" destOrd="0" presId="urn:microsoft.com/office/officeart/2005/8/layout/chevron1"/>
    <dgm:cxn modelId="{13185961-CEE3-48AC-AA44-C5C5887FD624}" srcId="{841D20F0-7805-44CF-A851-5E4CE62DE843}" destId="{4B933F0E-E5C9-4663-9B50-93A2DB94A961}" srcOrd="0" destOrd="0" parTransId="{98CAFEFC-1E97-4A53-9457-EA486E534F51}" sibTransId="{FA824DEE-77FA-4DF4-919D-098A654108D0}"/>
    <dgm:cxn modelId="{08C47166-0DC5-4BD9-86B8-75AD54584C28}" type="presOf" srcId="{AFA0D78B-438F-4F35-BC5B-AC117B74A648}" destId="{2DF9B9E3-6B99-4D47-AA51-1F6E0D0EF424}" srcOrd="0" destOrd="0" presId="urn:microsoft.com/office/officeart/2005/8/layout/chevron1"/>
    <dgm:cxn modelId="{54EA8D7D-2E9E-41AF-A7AD-8990A3FB11DC}" type="presOf" srcId="{4B933F0E-E5C9-4663-9B50-93A2DB94A961}" destId="{7FA0A8A2-F968-41E9-942B-577966B9AF43}" srcOrd="0" destOrd="0" presId="urn:microsoft.com/office/officeart/2005/8/layout/chevron1"/>
    <dgm:cxn modelId="{8EED7AA8-7B27-4DED-995E-71CB3AAB7F3C}" srcId="{841D20F0-7805-44CF-A851-5E4CE62DE843}" destId="{AFA0D78B-438F-4F35-BC5B-AC117B74A648}" srcOrd="2" destOrd="0" parTransId="{94EB6A7D-37EC-441C-A566-DEA57C5D5CAE}" sibTransId="{8DE37F37-0424-45F4-9296-7DA3742996DB}"/>
    <dgm:cxn modelId="{68ADDFD8-6886-404E-A2DB-1BCCCBEF1891}" srcId="{841D20F0-7805-44CF-A851-5E4CE62DE843}" destId="{AFED29BF-6BDA-44EE-923D-E14B6B02D044}" srcOrd="1" destOrd="0" parTransId="{B05745CB-89BC-47C3-BE6D-E749191BF883}" sibTransId="{570C9726-5B15-42C7-85AB-FE0391F80D2A}"/>
    <dgm:cxn modelId="{479649D7-F374-4EFF-ACC5-CA0908EEABB2}" type="presParOf" srcId="{F417001C-2FA8-4E83-A6F3-34C04FB3887A}" destId="{7FA0A8A2-F968-41E9-942B-577966B9AF43}" srcOrd="0" destOrd="0" presId="urn:microsoft.com/office/officeart/2005/8/layout/chevron1"/>
    <dgm:cxn modelId="{9FF80AAD-BAEA-44D6-8E4D-A9E26DA75123}" type="presParOf" srcId="{F417001C-2FA8-4E83-A6F3-34C04FB3887A}" destId="{4E65E4D4-5B62-4ABD-91A5-70D68C90E4FB}" srcOrd="1" destOrd="0" presId="urn:microsoft.com/office/officeart/2005/8/layout/chevron1"/>
    <dgm:cxn modelId="{52798282-4CEC-448D-A89D-442AB42EB54E}" type="presParOf" srcId="{F417001C-2FA8-4E83-A6F3-34C04FB3887A}" destId="{B8D16045-6C89-4E7A-8444-D6B61AE88D07}" srcOrd="2" destOrd="0" presId="urn:microsoft.com/office/officeart/2005/8/layout/chevron1"/>
    <dgm:cxn modelId="{270CEA9D-6130-48CD-9AD7-2499DCB9C4A5}" type="presParOf" srcId="{F417001C-2FA8-4E83-A6F3-34C04FB3887A}" destId="{ED4C3577-40BD-4D06-BEC7-587D9DC102DC}" srcOrd="3" destOrd="0" presId="urn:microsoft.com/office/officeart/2005/8/layout/chevron1"/>
    <dgm:cxn modelId="{41D3C7A6-9FE9-4EB3-8F64-7B71992F7919}" type="presParOf" srcId="{F417001C-2FA8-4E83-A6F3-34C04FB3887A}" destId="{2DF9B9E3-6B99-4D47-AA51-1F6E0D0EF4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D99C-05B9-40C5-A4C8-D3820439C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11B7C2-AD6F-4E71-804B-9289B7DDEB6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 err="1"/>
            <a:t>Бұл</a:t>
          </a:r>
          <a:r>
            <a:rPr lang="ru-RU" dirty="0"/>
            <a:t> фреймворк С</a:t>
          </a:r>
          <a:r>
            <a:rPr lang="en-US" dirty="0"/>
            <a:t># </a:t>
          </a:r>
          <a:r>
            <a:rPr lang="ru-RU" dirty="0"/>
            <a:t>ж</a:t>
          </a:r>
          <a:r>
            <a:rPr lang="kk-KZ" dirty="0"/>
            <a:t>әне </a:t>
          </a:r>
          <a:r>
            <a:rPr lang="en-US" dirty="0" err="1"/>
            <a:t>Xaml</a:t>
          </a:r>
          <a:r>
            <a:rPr lang="en-US" dirty="0"/>
            <a:t> </a:t>
          </a:r>
          <a:r>
            <a:rPr lang="ru-RU" dirty="0" err="1"/>
            <a:t>тілдерінде</a:t>
          </a:r>
          <a:r>
            <a:rPr lang="ru-RU" dirty="0"/>
            <a:t> </a:t>
          </a:r>
          <a:r>
            <a:rPr lang="en-US" dirty="0"/>
            <a:t>.NET Framework</a:t>
          </a:r>
          <a:r>
            <a:rPr lang="ru-RU" dirty="0"/>
            <a:t> </a:t>
          </a:r>
          <a:r>
            <a:rPr lang="kk-KZ" dirty="0"/>
            <a:t>платформаның мүмкіндіктерін қолданып бір қосымшаны </a:t>
          </a:r>
          <a:r>
            <a:rPr lang="en-US" dirty="0"/>
            <a:t>Android,</a:t>
          </a:r>
          <a:r>
            <a:rPr lang="kk-KZ" dirty="0"/>
            <a:t> </a:t>
          </a:r>
          <a:r>
            <a:rPr lang="en-US" dirty="0"/>
            <a:t>IOS , UWP(Universal Windows Project) </a:t>
          </a:r>
          <a:r>
            <a:rPr lang="ru-RU" dirty="0" err="1"/>
            <a:t>операциялық</a:t>
          </a:r>
          <a:r>
            <a:rPr lang="ru-RU" dirty="0"/>
            <a:t> </a:t>
          </a:r>
          <a:r>
            <a:rPr lang="ru-RU" dirty="0" err="1"/>
            <a:t>жүйелерде</a:t>
          </a:r>
          <a:r>
            <a:rPr lang="ru-RU" dirty="0"/>
            <a:t> </a:t>
          </a:r>
          <a:r>
            <a:rPr lang="ru-RU" dirty="0" err="1"/>
            <a:t>жазып</a:t>
          </a:r>
          <a:r>
            <a:rPr lang="ru-RU" dirty="0"/>
            <a:t> </a:t>
          </a:r>
          <a:r>
            <a:rPr lang="ru-RU" dirty="0" err="1"/>
            <a:t>қолдануға</a:t>
          </a:r>
          <a:r>
            <a:rPr lang="ru-RU" dirty="0"/>
            <a:t> </a:t>
          </a:r>
          <a:r>
            <a:rPr lang="ru-RU" dirty="0" err="1"/>
            <a:t>мүмкіндіктер</a:t>
          </a:r>
          <a:r>
            <a:rPr lang="ru-RU" dirty="0"/>
            <a:t> </a:t>
          </a:r>
          <a:r>
            <a:rPr lang="ru-RU" dirty="0" err="1"/>
            <a:t>ашады</a:t>
          </a:r>
          <a:r>
            <a:rPr lang="ru-RU" dirty="0"/>
            <a:t>.</a:t>
          </a:r>
          <a:r>
            <a:rPr lang="en-US" dirty="0"/>
            <a:t> </a:t>
          </a:r>
          <a:r>
            <a:rPr lang="ru-RU" dirty="0" err="1"/>
            <a:t>Соның</a:t>
          </a:r>
          <a:r>
            <a:rPr lang="ru-RU" dirty="0"/>
            <a:t> </a:t>
          </a:r>
          <a:r>
            <a:rPr lang="ru-RU" dirty="0" err="1"/>
            <a:t>арқасында</a:t>
          </a:r>
          <a:r>
            <a:rPr lang="ru-RU" dirty="0"/>
            <a:t> </a:t>
          </a:r>
          <a:r>
            <a:rPr lang="ru-RU" dirty="0" err="1"/>
            <a:t>барлық</a:t>
          </a:r>
          <a:r>
            <a:rPr lang="ru-RU" dirty="0"/>
            <a:t> </a:t>
          </a:r>
          <a:r>
            <a:rPr lang="ru-RU" dirty="0" err="1"/>
            <a:t>платформаларға</a:t>
          </a:r>
          <a:r>
            <a:rPr lang="ru-RU" dirty="0"/>
            <a:t> </a:t>
          </a:r>
          <a:r>
            <a:rPr lang="ru-RU" dirty="0" err="1"/>
            <a:t>қосымша</a:t>
          </a:r>
          <a:r>
            <a:rPr lang="ru-RU" dirty="0"/>
            <a:t> </a:t>
          </a:r>
          <a:r>
            <a:rPr lang="ru-RU" dirty="0" err="1"/>
            <a:t>жазу</a:t>
          </a:r>
          <a:r>
            <a:rPr lang="ru-RU" dirty="0"/>
            <a:t> </a:t>
          </a:r>
          <a:r>
            <a:rPr lang="ru-RU" dirty="0" err="1"/>
            <a:t>құны</a:t>
          </a:r>
          <a:r>
            <a:rPr lang="ru-RU" dirty="0"/>
            <a:t> </a:t>
          </a:r>
          <a:r>
            <a:rPr lang="ru-RU" dirty="0" err="1"/>
            <a:t>және</a:t>
          </a:r>
          <a:r>
            <a:rPr lang="ru-RU" dirty="0"/>
            <a:t> </a:t>
          </a:r>
          <a:r>
            <a:rPr lang="ru-RU" dirty="0" err="1"/>
            <a:t>уақыты</a:t>
          </a:r>
          <a:r>
            <a:rPr lang="ru-RU" dirty="0"/>
            <a:t> </a:t>
          </a:r>
          <a:r>
            <a:rPr lang="ru-RU" dirty="0" err="1"/>
            <a:t>қысқарады</a:t>
          </a:r>
          <a:r>
            <a:rPr lang="ru-RU" dirty="0"/>
            <a:t>.</a:t>
          </a:r>
          <a:endParaRPr lang="en-US" dirty="0"/>
        </a:p>
      </dgm:t>
    </dgm:pt>
    <dgm:pt modelId="{7841DA06-12FD-41FB-89F9-B5251223850F}" type="parTrans" cxnId="{227BD846-9689-4EC5-9A8F-4587019DE0FB}">
      <dgm:prSet/>
      <dgm:spPr/>
      <dgm:t>
        <a:bodyPr/>
        <a:lstStyle/>
        <a:p>
          <a:endParaRPr lang="en-US"/>
        </a:p>
      </dgm:t>
    </dgm:pt>
    <dgm:pt modelId="{C570B92C-F383-48BB-9A10-F847E07B4113}" type="sibTrans" cxnId="{227BD846-9689-4EC5-9A8F-4587019DE0FB}">
      <dgm:prSet/>
      <dgm:spPr/>
      <dgm:t>
        <a:bodyPr/>
        <a:lstStyle/>
        <a:p>
          <a:endParaRPr lang="en-US"/>
        </a:p>
      </dgm:t>
    </dgm:pt>
    <dgm:pt modelId="{66866B28-746E-419A-8C6F-B3CD0B997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Xamarin.Forms </a:t>
          </a:r>
          <a:r>
            <a:rPr lang="kk-KZ"/>
            <a:t>өзінің ішінде </a:t>
          </a:r>
          <a:r>
            <a:rPr lang="en-US"/>
            <a:t>MVVM</a:t>
          </a:r>
          <a:r>
            <a:rPr lang="ru-RU"/>
            <a:t> паттерны</a:t>
          </a:r>
          <a:r>
            <a:rPr lang="kk-KZ"/>
            <a:t>ң басқа </a:t>
          </a:r>
          <a:r>
            <a:rPr lang="en-US"/>
            <a:t>Api</a:t>
          </a:r>
          <a:r>
            <a:rPr lang="kk-KZ"/>
            <a:t> - </a:t>
          </a:r>
          <a:r>
            <a:rPr lang="ru-RU"/>
            <a:t>ларды пайдаланбай ақ қолдануға мүмкіндіктер береді, </a:t>
          </a:r>
          <a:r>
            <a:rPr lang="en-US"/>
            <a:t>Rest </a:t>
          </a:r>
          <a:r>
            <a:rPr lang="ru-RU"/>
            <a:t>,</a:t>
          </a:r>
          <a:r>
            <a:rPr lang="en-US"/>
            <a:t>Identity</a:t>
          </a:r>
          <a:r>
            <a:rPr lang="ru-RU"/>
            <a:t>,</a:t>
          </a:r>
          <a:r>
            <a:rPr lang="en-US"/>
            <a:t> Entity Framework </a:t>
          </a:r>
          <a:r>
            <a:rPr lang="ru-RU"/>
            <a:t>технологияларын қолдайды. </a:t>
          </a:r>
          <a:r>
            <a:rPr lang="kk-KZ"/>
            <a:t>Соның арқасында мобильді және </a:t>
          </a:r>
          <a:r>
            <a:rPr lang="en-US"/>
            <a:t>UWP </a:t>
          </a:r>
          <a:r>
            <a:rPr lang="kk-KZ"/>
            <a:t>қосымшаларды әзірлеуге ыңғайлы әрі тиімді болып табылады.</a:t>
          </a:r>
          <a:endParaRPr lang="en-US"/>
        </a:p>
      </dgm:t>
    </dgm:pt>
    <dgm:pt modelId="{30645F34-7292-4965-8EA4-09806237C8B9}" type="parTrans" cxnId="{AB875187-C53B-49F4-B613-9D649A954BF7}">
      <dgm:prSet/>
      <dgm:spPr/>
      <dgm:t>
        <a:bodyPr/>
        <a:lstStyle/>
        <a:p>
          <a:endParaRPr lang="en-US"/>
        </a:p>
      </dgm:t>
    </dgm:pt>
    <dgm:pt modelId="{78D6CFE4-7C17-4B77-8759-5F773E7D0E87}" type="sibTrans" cxnId="{AB875187-C53B-49F4-B613-9D649A954BF7}">
      <dgm:prSet/>
      <dgm:spPr/>
      <dgm:t>
        <a:bodyPr/>
        <a:lstStyle/>
        <a:p>
          <a:endParaRPr lang="en-US"/>
        </a:p>
      </dgm:t>
    </dgm:pt>
    <dgm:pt modelId="{AB2C74D7-9BF8-4EB8-A1A8-504ED48763E0}" type="pres">
      <dgm:prSet presAssocID="{5688D99C-05B9-40C5-A4C8-D3820439CDD8}" presName="root" presStyleCnt="0">
        <dgm:presLayoutVars>
          <dgm:dir/>
          <dgm:resizeHandles val="exact"/>
        </dgm:presLayoutVars>
      </dgm:prSet>
      <dgm:spPr/>
    </dgm:pt>
    <dgm:pt modelId="{C51D30ED-E0E6-40D4-BD43-2346A1F650D7}" type="pres">
      <dgm:prSet presAssocID="{3511B7C2-AD6F-4E71-804B-9289B7DDEB6A}" presName="compNode" presStyleCnt="0"/>
      <dgm:spPr/>
    </dgm:pt>
    <dgm:pt modelId="{B15CC383-7290-4FD7-8E06-EF7A7D35048B}" type="pres">
      <dgm:prSet presAssocID="{3511B7C2-AD6F-4E71-804B-9289B7DDEB6A}" presName="bgRect" presStyleLbl="bgShp" presStyleIdx="0" presStyleCnt="2"/>
      <dgm:spPr/>
    </dgm:pt>
    <dgm:pt modelId="{422B1BC4-7841-4530-921E-D83E4978AAA5}" type="pres">
      <dgm:prSet presAssocID="{3511B7C2-AD6F-4E71-804B-9289B7DDEB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086FB8EA-B1C9-499F-BADF-78F3E6688F8F}" type="pres">
      <dgm:prSet presAssocID="{3511B7C2-AD6F-4E71-804B-9289B7DDEB6A}" presName="spaceRect" presStyleCnt="0"/>
      <dgm:spPr/>
    </dgm:pt>
    <dgm:pt modelId="{716EE817-E545-4FFE-94B1-49AB64D88A5D}" type="pres">
      <dgm:prSet presAssocID="{3511B7C2-AD6F-4E71-804B-9289B7DDEB6A}" presName="parTx" presStyleLbl="revTx" presStyleIdx="0" presStyleCnt="2">
        <dgm:presLayoutVars>
          <dgm:chMax val="0"/>
          <dgm:chPref val="0"/>
        </dgm:presLayoutVars>
      </dgm:prSet>
      <dgm:spPr/>
    </dgm:pt>
    <dgm:pt modelId="{F3C06693-3C0B-49A9-B2A2-5D2220BFB2D1}" type="pres">
      <dgm:prSet presAssocID="{C570B92C-F383-48BB-9A10-F847E07B4113}" presName="sibTrans" presStyleCnt="0"/>
      <dgm:spPr/>
    </dgm:pt>
    <dgm:pt modelId="{F5BEFA7C-046D-43A6-BAF5-D60DCCD15B01}" type="pres">
      <dgm:prSet presAssocID="{66866B28-746E-419A-8C6F-B3CD0B997F98}" presName="compNode" presStyleCnt="0"/>
      <dgm:spPr/>
    </dgm:pt>
    <dgm:pt modelId="{473F3F07-ECCD-43A6-A5AD-901CC90C6B74}" type="pres">
      <dgm:prSet presAssocID="{66866B28-746E-419A-8C6F-B3CD0B997F98}" presName="bgRect" presStyleLbl="bgShp" presStyleIdx="1" presStyleCnt="2"/>
      <dgm:spPr/>
    </dgm:pt>
    <dgm:pt modelId="{1BA6DC2D-42F8-43F9-8462-A6A4F71287D3}" type="pres">
      <dgm:prSet presAssocID="{66866B28-746E-419A-8C6F-B3CD0B997F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0AE2BF1-5550-40F8-813A-B6B470CCC3E7}" type="pres">
      <dgm:prSet presAssocID="{66866B28-746E-419A-8C6F-B3CD0B997F98}" presName="spaceRect" presStyleCnt="0"/>
      <dgm:spPr/>
    </dgm:pt>
    <dgm:pt modelId="{1B61D7D0-C8BE-4B53-BE6B-6DF625650E3C}" type="pres">
      <dgm:prSet presAssocID="{66866B28-746E-419A-8C6F-B3CD0B997F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FEE3625-51FF-4203-B441-D450F50C29C7}" type="presOf" srcId="{3511B7C2-AD6F-4E71-804B-9289B7DDEB6A}" destId="{716EE817-E545-4FFE-94B1-49AB64D88A5D}" srcOrd="0" destOrd="0" presId="urn:microsoft.com/office/officeart/2018/2/layout/IconVerticalSolidList"/>
    <dgm:cxn modelId="{7D42F361-72BD-4144-8D09-6028F9FE661A}" type="presOf" srcId="{5688D99C-05B9-40C5-A4C8-D3820439CDD8}" destId="{AB2C74D7-9BF8-4EB8-A1A8-504ED48763E0}" srcOrd="0" destOrd="0" presId="urn:microsoft.com/office/officeart/2018/2/layout/IconVerticalSolidList"/>
    <dgm:cxn modelId="{227BD846-9689-4EC5-9A8F-4587019DE0FB}" srcId="{5688D99C-05B9-40C5-A4C8-D3820439CDD8}" destId="{3511B7C2-AD6F-4E71-804B-9289B7DDEB6A}" srcOrd="0" destOrd="0" parTransId="{7841DA06-12FD-41FB-89F9-B5251223850F}" sibTransId="{C570B92C-F383-48BB-9A10-F847E07B4113}"/>
    <dgm:cxn modelId="{AB875187-C53B-49F4-B613-9D649A954BF7}" srcId="{5688D99C-05B9-40C5-A4C8-D3820439CDD8}" destId="{66866B28-746E-419A-8C6F-B3CD0B997F98}" srcOrd="1" destOrd="0" parTransId="{30645F34-7292-4965-8EA4-09806237C8B9}" sibTransId="{78D6CFE4-7C17-4B77-8759-5F773E7D0E87}"/>
    <dgm:cxn modelId="{F9925AF2-D85B-427C-A18D-8B86AEB85897}" type="presOf" srcId="{66866B28-746E-419A-8C6F-B3CD0B997F98}" destId="{1B61D7D0-C8BE-4B53-BE6B-6DF625650E3C}" srcOrd="0" destOrd="0" presId="urn:microsoft.com/office/officeart/2018/2/layout/IconVerticalSolidList"/>
    <dgm:cxn modelId="{CE565016-815F-48F0-B758-F9B492D339DE}" type="presParOf" srcId="{AB2C74D7-9BF8-4EB8-A1A8-504ED48763E0}" destId="{C51D30ED-E0E6-40D4-BD43-2346A1F650D7}" srcOrd="0" destOrd="0" presId="urn:microsoft.com/office/officeart/2018/2/layout/IconVerticalSolidList"/>
    <dgm:cxn modelId="{BD7B918B-6874-4D2E-924F-ED86023978B4}" type="presParOf" srcId="{C51D30ED-E0E6-40D4-BD43-2346A1F650D7}" destId="{B15CC383-7290-4FD7-8E06-EF7A7D35048B}" srcOrd="0" destOrd="0" presId="urn:microsoft.com/office/officeart/2018/2/layout/IconVerticalSolidList"/>
    <dgm:cxn modelId="{CF599A70-D38A-4FA2-B80E-86006D537314}" type="presParOf" srcId="{C51D30ED-E0E6-40D4-BD43-2346A1F650D7}" destId="{422B1BC4-7841-4530-921E-D83E4978AAA5}" srcOrd="1" destOrd="0" presId="urn:microsoft.com/office/officeart/2018/2/layout/IconVerticalSolidList"/>
    <dgm:cxn modelId="{ACC7D175-488B-4765-B13F-E85B351B3659}" type="presParOf" srcId="{C51D30ED-E0E6-40D4-BD43-2346A1F650D7}" destId="{086FB8EA-B1C9-499F-BADF-78F3E6688F8F}" srcOrd="2" destOrd="0" presId="urn:microsoft.com/office/officeart/2018/2/layout/IconVerticalSolidList"/>
    <dgm:cxn modelId="{13EB7BF4-11B5-4510-86A5-1B50D276F77D}" type="presParOf" srcId="{C51D30ED-E0E6-40D4-BD43-2346A1F650D7}" destId="{716EE817-E545-4FFE-94B1-49AB64D88A5D}" srcOrd="3" destOrd="0" presId="urn:microsoft.com/office/officeart/2018/2/layout/IconVerticalSolidList"/>
    <dgm:cxn modelId="{12FA7966-6BB6-4393-AA6A-530DAF7491BB}" type="presParOf" srcId="{AB2C74D7-9BF8-4EB8-A1A8-504ED48763E0}" destId="{F3C06693-3C0B-49A9-B2A2-5D2220BFB2D1}" srcOrd="1" destOrd="0" presId="urn:microsoft.com/office/officeart/2018/2/layout/IconVerticalSolidList"/>
    <dgm:cxn modelId="{472497DE-C01E-4D14-A7E3-B9DE6BDFD99B}" type="presParOf" srcId="{AB2C74D7-9BF8-4EB8-A1A8-504ED48763E0}" destId="{F5BEFA7C-046D-43A6-BAF5-D60DCCD15B01}" srcOrd="2" destOrd="0" presId="urn:microsoft.com/office/officeart/2018/2/layout/IconVerticalSolidList"/>
    <dgm:cxn modelId="{75182B0D-9E09-4E76-B89A-86A0CB0CF263}" type="presParOf" srcId="{F5BEFA7C-046D-43A6-BAF5-D60DCCD15B01}" destId="{473F3F07-ECCD-43A6-A5AD-901CC90C6B74}" srcOrd="0" destOrd="0" presId="urn:microsoft.com/office/officeart/2018/2/layout/IconVerticalSolidList"/>
    <dgm:cxn modelId="{68E595A9-AC0E-4EA2-B831-57C5D7BE86CC}" type="presParOf" srcId="{F5BEFA7C-046D-43A6-BAF5-D60DCCD15B01}" destId="{1BA6DC2D-42F8-43F9-8462-A6A4F71287D3}" srcOrd="1" destOrd="0" presId="urn:microsoft.com/office/officeart/2018/2/layout/IconVerticalSolidList"/>
    <dgm:cxn modelId="{5484C03B-3643-4E49-95E5-2AC7413EFDC8}" type="presParOf" srcId="{F5BEFA7C-046D-43A6-BAF5-D60DCCD15B01}" destId="{B0AE2BF1-5550-40F8-813A-B6B470CCC3E7}" srcOrd="2" destOrd="0" presId="urn:microsoft.com/office/officeart/2018/2/layout/IconVerticalSolidList"/>
    <dgm:cxn modelId="{DDA341CA-0EE7-4FAF-95A0-9ABF31BB4AE5}" type="presParOf" srcId="{F5BEFA7C-046D-43A6-BAF5-D60DCCD15B01}" destId="{1B61D7D0-C8BE-4B53-BE6B-6DF625650E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2BB03-E087-438A-ADC9-FE776BECE2A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F2378-F4BB-4EED-9449-AD50E561C16B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2300" kern="1200"/>
            <a:t>жоба топ мүшелерінің бір бірімен жұмысты орындаудағы сәйкессіздік болуы</a:t>
          </a:r>
          <a:endParaRPr lang="en-US" sz="2300" kern="1200"/>
        </a:p>
      </dsp:txBody>
      <dsp:txXfrm>
        <a:off x="560236" y="832323"/>
        <a:ext cx="4149382" cy="2576345"/>
      </dsp:txXfrm>
    </dsp:sp>
    <dsp:sp modelId="{5EC753CC-1C3F-4F3F-BB25-5B9331534A55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30D5-0A81-4CBE-B57D-82615AD5C034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300" kern="1200"/>
            <a:t>ж</a:t>
          </a:r>
          <a:r>
            <a:rPr lang="ru-KZ" sz="2300" kern="1200"/>
            <a:t>обаның қаржылық бөлігін басқарудың икемді болмауы, жоба бойынша жұмыс жасауға керекті құрылғылар нарығындағы өзгерістерге байланысты жоба шығындарын өзгерту мәселесі.</a:t>
          </a:r>
          <a:endParaRPr lang="en-US" sz="2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9D8F9-5854-4DD7-B4A9-2737E8013393}">
      <dsp:nvSpPr>
        <dsp:cNvPr id="0" name=""/>
        <dsp:cNvSpPr/>
      </dsp:nvSpPr>
      <dsp:spPr>
        <a:xfrm>
          <a:off x="0" y="727956"/>
          <a:ext cx="6797675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500" kern="1200"/>
            <a:t>Дипломдық жұмыс тақырыбына сәйкес бардарламаның құрылымдық базасын анықтау</a:t>
          </a:r>
          <a:endParaRPr lang="en-US" sz="2500" kern="1200"/>
        </a:p>
      </dsp:txBody>
      <dsp:txXfrm>
        <a:off x="48547" y="776503"/>
        <a:ext cx="6700581" cy="897406"/>
      </dsp:txXfrm>
    </dsp:sp>
    <dsp:sp modelId="{523D192B-3A99-464C-B8E9-1D03867F7F43}">
      <dsp:nvSpPr>
        <dsp:cNvPr id="0" name=""/>
        <dsp:cNvSpPr/>
      </dsp:nvSpPr>
      <dsp:spPr>
        <a:xfrm>
          <a:off x="0" y="1794456"/>
          <a:ext cx="6797675" cy="99450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500" kern="1200"/>
            <a:t>Қосымшаны жасау үшін бағдарламалық құралдарды тандау</a:t>
          </a:r>
          <a:endParaRPr lang="en-US" sz="2500" kern="1200"/>
        </a:p>
      </dsp:txBody>
      <dsp:txXfrm>
        <a:off x="48547" y="1843003"/>
        <a:ext cx="6700581" cy="897406"/>
      </dsp:txXfrm>
    </dsp:sp>
    <dsp:sp modelId="{002BD5E0-04CE-4E16-9FD1-8F25DEF07B15}">
      <dsp:nvSpPr>
        <dsp:cNvPr id="0" name=""/>
        <dsp:cNvSpPr/>
      </dsp:nvSpPr>
      <dsp:spPr>
        <a:xfrm>
          <a:off x="0" y="2860956"/>
          <a:ext cx="6797675" cy="99450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500" kern="1200"/>
            <a:t>Тандалған құралдармен қосымшаны құруды үйрену</a:t>
          </a:r>
          <a:endParaRPr lang="en-US" sz="2500" kern="1200"/>
        </a:p>
      </dsp:txBody>
      <dsp:txXfrm>
        <a:off x="48547" y="2909503"/>
        <a:ext cx="6700581" cy="897406"/>
      </dsp:txXfrm>
    </dsp:sp>
    <dsp:sp modelId="{7A7F76D6-A479-4CB0-9C1A-C14B122907DF}">
      <dsp:nvSpPr>
        <dsp:cNvPr id="0" name=""/>
        <dsp:cNvSpPr/>
      </dsp:nvSpPr>
      <dsp:spPr>
        <a:xfrm>
          <a:off x="0" y="3927456"/>
          <a:ext cx="6797675" cy="9945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500" kern="1200"/>
            <a:t>Қосымшаның прототипін жасау және тестілеу</a:t>
          </a:r>
          <a:endParaRPr lang="en-US" sz="2500" kern="1200"/>
        </a:p>
      </dsp:txBody>
      <dsp:txXfrm>
        <a:off x="48547" y="3976003"/>
        <a:ext cx="6700581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998BD-326E-435E-8661-4432ED0B6D49}">
      <dsp:nvSpPr>
        <dsp:cNvPr id="0" name=""/>
        <dsp:cNvSpPr/>
      </dsp:nvSpPr>
      <dsp:spPr>
        <a:xfrm>
          <a:off x="0" y="197856"/>
          <a:ext cx="6797675" cy="1670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4200" kern="1200"/>
            <a:t>Қолданушылар бір бірімен ақпарат алмасу мүмкіндігі</a:t>
          </a:r>
          <a:endParaRPr lang="en-US" sz="4200" kern="1200"/>
        </a:p>
      </dsp:txBody>
      <dsp:txXfrm>
        <a:off x="81560" y="279416"/>
        <a:ext cx="6634555" cy="1507639"/>
      </dsp:txXfrm>
    </dsp:sp>
    <dsp:sp modelId="{7DDB88BC-4763-4BCB-8ED1-9FA7A8761B63}">
      <dsp:nvSpPr>
        <dsp:cNvPr id="0" name=""/>
        <dsp:cNvSpPr/>
      </dsp:nvSpPr>
      <dsp:spPr>
        <a:xfrm>
          <a:off x="0" y="1989576"/>
          <a:ext cx="6797675" cy="1670759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4200" kern="1200"/>
            <a:t>Қосымшаның қолжетімділігі</a:t>
          </a:r>
          <a:endParaRPr lang="en-US" sz="4200" kern="1200"/>
        </a:p>
      </dsp:txBody>
      <dsp:txXfrm>
        <a:off x="81560" y="2071136"/>
        <a:ext cx="6634555" cy="1507639"/>
      </dsp:txXfrm>
    </dsp:sp>
    <dsp:sp modelId="{F0906154-F0D7-4A0B-8507-C2A4780381F3}">
      <dsp:nvSpPr>
        <dsp:cNvPr id="0" name=""/>
        <dsp:cNvSpPr/>
      </dsp:nvSpPr>
      <dsp:spPr>
        <a:xfrm>
          <a:off x="0" y="3781296"/>
          <a:ext cx="6797675" cy="167075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4200" kern="1200"/>
            <a:t>Қосымша арқылы жобаны басқарудың жеңіл болуы</a:t>
          </a:r>
          <a:endParaRPr lang="en-US" sz="4200" kern="1200"/>
        </a:p>
      </dsp:txBody>
      <dsp:txXfrm>
        <a:off x="81560" y="3862856"/>
        <a:ext cx="6634555" cy="150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0A8A2-F968-41E9-942B-577966B9AF43}">
      <dsp:nvSpPr>
        <dsp:cNvPr id="0" name=""/>
        <dsp:cNvSpPr/>
      </dsp:nvSpPr>
      <dsp:spPr>
        <a:xfrm>
          <a:off x="80201" y="2110163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Identity</a:t>
          </a:r>
          <a:endParaRPr lang="ru-KZ" sz="2700" kern="1200" dirty="0"/>
        </a:p>
      </dsp:txBody>
      <dsp:txXfrm>
        <a:off x="660432" y="2110163"/>
        <a:ext cx="1740694" cy="1160462"/>
      </dsp:txXfrm>
    </dsp:sp>
    <dsp:sp modelId="{B8D16045-6C89-4E7A-8444-D6B61AE88D07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WebApi</a:t>
          </a:r>
          <a:r>
            <a:rPr lang="en-US" sz="2700" kern="1200" dirty="0"/>
            <a:t> Controllers</a:t>
          </a:r>
          <a:endParaRPr lang="ru-KZ" sz="2700" kern="1200" dirty="0"/>
        </a:p>
      </dsp:txBody>
      <dsp:txXfrm>
        <a:off x="3193652" y="2129102"/>
        <a:ext cx="1740694" cy="1160462"/>
      </dsp:txXfrm>
    </dsp:sp>
    <dsp:sp modelId="{2DF9B9E3-6B99-4D47-AA51-1F6E0D0EF424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Entity Framework</a:t>
          </a:r>
          <a:endParaRPr lang="ru-KZ" sz="2700" kern="1200" dirty="0"/>
        </a:p>
      </dsp:txBody>
      <dsp:txXfrm>
        <a:off x="5804693" y="2129102"/>
        <a:ext cx="1740694" cy="1160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CC383-7290-4FD7-8E06-EF7A7D35048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B1BC4-7841-4530-921E-D83E4978AAA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E817-E545-4FFE-94B1-49AB64D88A5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Бұл</a:t>
          </a:r>
          <a:r>
            <a:rPr lang="ru-RU" sz="1600" kern="1200" dirty="0"/>
            <a:t> фреймворк С</a:t>
          </a:r>
          <a:r>
            <a:rPr lang="en-US" sz="1600" kern="1200" dirty="0"/>
            <a:t># </a:t>
          </a:r>
          <a:r>
            <a:rPr lang="ru-RU" sz="1600" kern="1200" dirty="0"/>
            <a:t>ж</a:t>
          </a:r>
          <a:r>
            <a:rPr lang="kk-KZ" sz="1600" kern="1200" dirty="0"/>
            <a:t>әне </a:t>
          </a:r>
          <a:r>
            <a:rPr lang="en-US" sz="1600" kern="1200" dirty="0" err="1"/>
            <a:t>Xaml</a:t>
          </a:r>
          <a:r>
            <a:rPr lang="en-US" sz="1600" kern="1200" dirty="0"/>
            <a:t> </a:t>
          </a:r>
          <a:r>
            <a:rPr lang="ru-RU" sz="1600" kern="1200" dirty="0" err="1"/>
            <a:t>тілдерінде</a:t>
          </a:r>
          <a:r>
            <a:rPr lang="ru-RU" sz="1600" kern="1200" dirty="0"/>
            <a:t> </a:t>
          </a:r>
          <a:r>
            <a:rPr lang="en-US" sz="1600" kern="1200" dirty="0"/>
            <a:t>.NET Framework</a:t>
          </a:r>
          <a:r>
            <a:rPr lang="ru-RU" sz="1600" kern="1200" dirty="0"/>
            <a:t> </a:t>
          </a:r>
          <a:r>
            <a:rPr lang="kk-KZ" sz="1600" kern="1200" dirty="0"/>
            <a:t>платформаның мүмкіндіктерін қолданып бір қосымшаны </a:t>
          </a:r>
          <a:r>
            <a:rPr lang="en-US" sz="1600" kern="1200" dirty="0"/>
            <a:t>Android,</a:t>
          </a:r>
          <a:r>
            <a:rPr lang="kk-KZ" sz="1600" kern="1200" dirty="0"/>
            <a:t> </a:t>
          </a:r>
          <a:r>
            <a:rPr lang="en-US" sz="1600" kern="1200" dirty="0"/>
            <a:t>IOS , UWP(Universal Windows Project) </a:t>
          </a:r>
          <a:r>
            <a:rPr lang="ru-RU" sz="1600" kern="1200" dirty="0" err="1"/>
            <a:t>операциялық</a:t>
          </a:r>
          <a:r>
            <a:rPr lang="ru-RU" sz="1600" kern="1200" dirty="0"/>
            <a:t> </a:t>
          </a:r>
          <a:r>
            <a:rPr lang="ru-RU" sz="1600" kern="1200" dirty="0" err="1"/>
            <a:t>жүйелерде</a:t>
          </a:r>
          <a:r>
            <a:rPr lang="ru-RU" sz="1600" kern="1200" dirty="0"/>
            <a:t> </a:t>
          </a:r>
          <a:r>
            <a:rPr lang="ru-RU" sz="1600" kern="1200" dirty="0" err="1"/>
            <a:t>жазып</a:t>
          </a:r>
          <a:r>
            <a:rPr lang="ru-RU" sz="1600" kern="1200" dirty="0"/>
            <a:t> </a:t>
          </a:r>
          <a:r>
            <a:rPr lang="ru-RU" sz="1600" kern="1200" dirty="0" err="1"/>
            <a:t>қолдануға</a:t>
          </a:r>
          <a:r>
            <a:rPr lang="ru-RU" sz="1600" kern="1200" dirty="0"/>
            <a:t> </a:t>
          </a:r>
          <a:r>
            <a:rPr lang="ru-RU" sz="1600" kern="1200" dirty="0" err="1"/>
            <a:t>мүмкіндіктер</a:t>
          </a:r>
          <a:r>
            <a:rPr lang="ru-RU" sz="1600" kern="1200" dirty="0"/>
            <a:t> </a:t>
          </a:r>
          <a:r>
            <a:rPr lang="ru-RU" sz="1600" kern="1200" dirty="0" err="1"/>
            <a:t>ашады</a:t>
          </a:r>
          <a:r>
            <a:rPr lang="ru-RU" sz="1600" kern="1200" dirty="0"/>
            <a:t>.</a:t>
          </a:r>
          <a:r>
            <a:rPr lang="en-US" sz="1600" kern="1200" dirty="0"/>
            <a:t> </a:t>
          </a:r>
          <a:r>
            <a:rPr lang="ru-RU" sz="1600" kern="1200" dirty="0" err="1"/>
            <a:t>Соның</a:t>
          </a:r>
          <a:r>
            <a:rPr lang="ru-RU" sz="1600" kern="1200" dirty="0"/>
            <a:t> </a:t>
          </a:r>
          <a:r>
            <a:rPr lang="ru-RU" sz="1600" kern="1200" dirty="0" err="1"/>
            <a:t>арқасында</a:t>
          </a:r>
          <a:r>
            <a:rPr lang="ru-RU" sz="1600" kern="1200" dirty="0"/>
            <a:t> </a:t>
          </a:r>
          <a:r>
            <a:rPr lang="ru-RU" sz="1600" kern="1200" dirty="0" err="1"/>
            <a:t>барлық</a:t>
          </a:r>
          <a:r>
            <a:rPr lang="ru-RU" sz="1600" kern="1200" dirty="0"/>
            <a:t> </a:t>
          </a:r>
          <a:r>
            <a:rPr lang="ru-RU" sz="1600" kern="1200" dirty="0" err="1"/>
            <a:t>платформаларға</a:t>
          </a:r>
          <a:r>
            <a:rPr lang="ru-RU" sz="1600" kern="1200" dirty="0"/>
            <a:t> </a:t>
          </a:r>
          <a:r>
            <a:rPr lang="ru-RU" sz="1600" kern="1200" dirty="0" err="1"/>
            <a:t>қосымша</a:t>
          </a:r>
          <a:r>
            <a:rPr lang="ru-RU" sz="1600" kern="1200" dirty="0"/>
            <a:t> </a:t>
          </a:r>
          <a:r>
            <a:rPr lang="ru-RU" sz="1600" kern="1200" dirty="0" err="1"/>
            <a:t>жазу</a:t>
          </a:r>
          <a:r>
            <a:rPr lang="ru-RU" sz="1600" kern="1200" dirty="0"/>
            <a:t> </a:t>
          </a:r>
          <a:r>
            <a:rPr lang="ru-RU" sz="1600" kern="1200" dirty="0" err="1"/>
            <a:t>құны</a:t>
          </a:r>
          <a:r>
            <a:rPr lang="ru-RU" sz="1600" kern="1200" dirty="0"/>
            <a:t> </a:t>
          </a:r>
          <a:r>
            <a:rPr lang="ru-RU" sz="1600" kern="1200" dirty="0" err="1"/>
            <a:t>және</a:t>
          </a:r>
          <a:r>
            <a:rPr lang="ru-RU" sz="1600" kern="1200" dirty="0"/>
            <a:t> </a:t>
          </a:r>
          <a:r>
            <a:rPr lang="ru-RU" sz="1600" kern="1200" dirty="0" err="1"/>
            <a:t>уақыты</a:t>
          </a:r>
          <a:r>
            <a:rPr lang="ru-RU" sz="1600" kern="1200" dirty="0"/>
            <a:t> </a:t>
          </a:r>
          <a:r>
            <a:rPr lang="ru-RU" sz="1600" kern="1200" dirty="0" err="1"/>
            <a:t>қысқарады</a:t>
          </a:r>
          <a:r>
            <a:rPr lang="ru-RU" sz="1600" kern="1200" dirty="0"/>
            <a:t>.</a:t>
          </a:r>
          <a:endParaRPr lang="en-US" sz="1600" kern="1200" dirty="0"/>
        </a:p>
      </dsp:txBody>
      <dsp:txXfrm>
        <a:off x="1507738" y="707092"/>
        <a:ext cx="9007861" cy="1305401"/>
      </dsp:txXfrm>
    </dsp:sp>
    <dsp:sp modelId="{473F3F07-ECCD-43A6-A5AD-901CC90C6B7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DC2D-42F8-43F9-8462-A6A4F71287D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1D7D0-C8BE-4B53-BE6B-6DF625650E3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Xamarin.Forms </a:t>
          </a:r>
          <a:r>
            <a:rPr lang="kk-KZ" sz="1600" kern="1200"/>
            <a:t>өзінің ішінде </a:t>
          </a:r>
          <a:r>
            <a:rPr lang="en-US" sz="1600" kern="1200"/>
            <a:t>MVVM</a:t>
          </a:r>
          <a:r>
            <a:rPr lang="ru-RU" sz="1600" kern="1200"/>
            <a:t> паттерны</a:t>
          </a:r>
          <a:r>
            <a:rPr lang="kk-KZ" sz="1600" kern="1200"/>
            <a:t>ң басқа </a:t>
          </a:r>
          <a:r>
            <a:rPr lang="en-US" sz="1600" kern="1200"/>
            <a:t>Api</a:t>
          </a:r>
          <a:r>
            <a:rPr lang="kk-KZ" sz="1600" kern="1200"/>
            <a:t> - </a:t>
          </a:r>
          <a:r>
            <a:rPr lang="ru-RU" sz="1600" kern="1200"/>
            <a:t>ларды пайдаланбай ақ қолдануға мүмкіндіктер береді, </a:t>
          </a:r>
          <a:r>
            <a:rPr lang="en-US" sz="1600" kern="1200"/>
            <a:t>Rest </a:t>
          </a:r>
          <a:r>
            <a:rPr lang="ru-RU" sz="1600" kern="1200"/>
            <a:t>,</a:t>
          </a:r>
          <a:r>
            <a:rPr lang="en-US" sz="1600" kern="1200"/>
            <a:t>Identity</a:t>
          </a:r>
          <a:r>
            <a:rPr lang="ru-RU" sz="1600" kern="1200"/>
            <a:t>,</a:t>
          </a:r>
          <a:r>
            <a:rPr lang="en-US" sz="1600" kern="1200"/>
            <a:t> Entity Framework </a:t>
          </a:r>
          <a:r>
            <a:rPr lang="ru-RU" sz="1600" kern="1200"/>
            <a:t>технологияларын қолдайды. </a:t>
          </a:r>
          <a:r>
            <a:rPr lang="kk-KZ" sz="1600" kern="1200"/>
            <a:t>Соның арқасында мобильді және </a:t>
          </a:r>
          <a:r>
            <a:rPr lang="en-US" sz="1600" kern="1200"/>
            <a:t>UWP </a:t>
          </a:r>
          <a:r>
            <a:rPr lang="kk-KZ" sz="1600" kern="1200"/>
            <a:t>қосымшаларды әзірлеуге ыңғайлы әрі тиімді болып табылады.</a:t>
          </a:r>
          <a:endParaRPr lang="en-US" sz="16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8465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2910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832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781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276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0239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976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64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9AF81-2C9E-4685-8D87-90AA0EBBB9C2}" type="datetimeFigureOut">
              <a:rPr lang="ru-KZ" smtClean="0"/>
              <a:t>04.06.2022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3C20D9-2DC8-4868-BF8D-867522835B76}" type="slidenum">
              <a:rPr lang="ru-KZ" smtClean="0"/>
              <a:t>‹#›</a:t>
            </a:fld>
            <a:endParaRPr lang="ru-K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BE620-FDC6-4DBC-8233-27A53B482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k-KZ" sz="4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Жобаны басқаруға арналған көп қолданушылы қосымша әзірлеу</a:t>
            </a:r>
            <a:endParaRPr lang="ru-KZ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917DBA-B7E6-43DC-89EA-BDDAFD44A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Сарсекенов Бексултан Вт 43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950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AC84-CAF8-46BE-BCFA-522EC43A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925"/>
            <a:ext cx="10515600" cy="2852737"/>
          </a:xfrm>
        </p:spPr>
        <p:txBody>
          <a:bodyPr/>
          <a:lstStyle/>
          <a:p>
            <a:r>
              <a:rPr lang="kk-KZ" dirty="0"/>
              <a:t>Қосымшаның клиенттік құрылымы</a:t>
            </a:r>
            <a:endParaRPr lang="ru-KZ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704E89-1E3B-4257-86D7-14DFFF3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54" y="4929931"/>
            <a:ext cx="10515600" cy="1500187"/>
          </a:xfrm>
        </p:spPr>
        <p:txBody>
          <a:bodyPr/>
          <a:lstStyle/>
          <a:p>
            <a:r>
              <a:rPr lang="kk-KZ" dirty="0"/>
              <a:t>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9580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E4818-1FBD-4928-8D25-E568DDA8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</a:t>
            </a:r>
            <a:endParaRPr lang="ru-KZ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3C48111E-0755-2645-AA14-BC304538A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0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11735F0-9EF9-9575-29F0-99690159E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73646"/>
            <a:ext cx="6275667" cy="49107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AA318-CAA1-48BC-959C-C70D650A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Мәліметтер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базасының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схемасы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31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ADA77F-CEE9-2D43-7F2C-1C495A14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01212"/>
            <a:ext cx="6275667" cy="36555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4528-1FE9-BA93-4C69-DBCF65B78B43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Навигация</a:t>
            </a: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Стекі</a:t>
            </a:r>
            <a:endParaRPr lang="en-US" sz="44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23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A040E-1C29-00B7-B4FF-EB601DD5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136E0-ACF3-5328-EED3-F835C95E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CC980-5279-096E-7178-0CD0CE64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0" y="545883"/>
            <a:ext cx="10659589" cy="58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03C6CA-4B4A-EAE0-E164-CD274E00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95200"/>
            <a:ext cx="6275667" cy="50676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4C47E-3CFF-C1DD-1D5C-0D8C432A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Жоба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ішіндегі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рөлдер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және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олардың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мүмкіндіктерінің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диаграммасы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35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EEBD6-CCA9-4D56-815A-0A4FBD46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kk-KZ" sz="3600" dirty="0">
                <a:solidFill>
                  <a:srgbClr val="FFFFFF"/>
                </a:solidFill>
              </a:rPr>
              <a:t>Дипломдық жұмыс мақсаты:</a:t>
            </a:r>
            <a:endParaRPr lang="ru-KZ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10BE2-3847-4F7D-99D4-AA1CFCBD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kk-KZ" sz="3200" dirty="0"/>
              <a:t>Жобаларды басқару үшін көп қолданушылы қосымша әзірелеу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41859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6D17D-E4A8-E340-7791-046D57FE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Дипломдық жұмыс өзектілігі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20197-7B3D-82FF-3F05-30DFE6F6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Жобаларды</a:t>
            </a:r>
            <a:r>
              <a:rPr lang="ru-RU" dirty="0"/>
              <a:t> </a:t>
            </a:r>
            <a:r>
              <a:rPr lang="ru-RU" dirty="0" err="1"/>
              <a:t>басқаруға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бағдарламалардың</a:t>
            </a:r>
            <a:r>
              <a:rPr lang="ru-RU" dirty="0"/>
              <a:t> , </a:t>
            </a:r>
            <a:r>
              <a:rPr lang="ru-RU" dirty="0" err="1"/>
              <a:t>барлық</a:t>
            </a:r>
            <a:r>
              <a:rPr lang="ru-RU" dirty="0"/>
              <a:t> </a:t>
            </a:r>
            <a:r>
              <a:rPr lang="ru-RU" dirty="0" err="1"/>
              <a:t>компаниялар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ru-RU" dirty="0" err="1"/>
              <a:t>бірдей</a:t>
            </a:r>
            <a:r>
              <a:rPr lang="ru-RU" dirty="0"/>
              <a:t> </a:t>
            </a:r>
            <a:r>
              <a:rPr lang="ru-RU" dirty="0" err="1"/>
              <a:t>ыңғайлы</a:t>
            </a:r>
            <a:r>
              <a:rPr lang="ru-RU" dirty="0"/>
              <a:t> бола </a:t>
            </a:r>
            <a:r>
              <a:rPr lang="ru-RU" dirty="0" err="1"/>
              <a:t>алмайды</a:t>
            </a:r>
            <a:r>
              <a:rPr lang="ru-RU" dirty="0"/>
              <a:t>. Ал ҚР – </a:t>
            </a:r>
            <a:r>
              <a:rPr lang="ru-RU" dirty="0" err="1"/>
              <a:t>сында</a:t>
            </a:r>
            <a:r>
              <a:rPr lang="ru-RU" dirty="0"/>
              <a:t>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бағдарламалардың</a:t>
            </a:r>
            <a:r>
              <a:rPr lang="ru-RU" dirty="0"/>
              <a:t> </a:t>
            </a:r>
            <a:r>
              <a:rPr lang="ru-RU" dirty="0" err="1"/>
              <a:t>қажеттілігі</a:t>
            </a:r>
            <a:r>
              <a:rPr lang="ru-RU" dirty="0"/>
              <a:t> </a:t>
            </a:r>
            <a:r>
              <a:rPr lang="ru-RU" dirty="0" err="1"/>
              <a:t>сөзсіз</a:t>
            </a:r>
            <a:r>
              <a:rPr lang="ru-RU" dirty="0"/>
              <a:t>:</a:t>
            </a:r>
          </a:p>
          <a:p>
            <a:r>
              <a:rPr lang="kk-KZ" dirty="0"/>
              <a:t> - тек 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2021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жылдың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басында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ҚР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бұл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саладағы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компаниялар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саны 10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мыңнан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асты</a:t>
            </a:r>
            <a:r>
              <a:rPr lang="kk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</a:p>
          <a:p>
            <a:r>
              <a:rPr lang="kk-KZ" dirty="0">
                <a:solidFill>
                  <a:srgbClr val="000000"/>
                </a:solidFill>
                <a:ea typeface="Times New Roman" panose="02020603050405020304" pitchFamily="18" charset="0"/>
              </a:rPr>
              <a:t> - 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2022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жылдың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наурыз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айы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бойынша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Қазақстанда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ЖСН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алған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тек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Ресей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Федерациясының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азаматтарының</a:t>
            </a:r>
            <a:r>
              <a:rPr lang="ru-KZ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саны 10000-ға </a:t>
            </a:r>
            <a:r>
              <a:rPr lang="ru-KZ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жетті</a:t>
            </a:r>
            <a:r>
              <a:rPr lang="ru-KZ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kk-KZ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3115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9764E-A49C-BABF-D3E5-4920FAE7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k-KZ" dirty="0"/>
              <a:t>Дипломдық жұмыс мәселелері</a:t>
            </a:r>
            <a:endParaRPr lang="ru-KZ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1246B29-0632-17E7-50CD-2972B30F9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1539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9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3DE3B-FA22-41CC-8D26-389241C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kk-KZ" sz="3600">
                <a:solidFill>
                  <a:srgbClr val="FFFFFF"/>
                </a:solidFill>
              </a:rPr>
              <a:t>Дипломдық жұмыс таспырмалары:</a:t>
            </a:r>
            <a:endParaRPr lang="ru-KZ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3FBCC8F-DA75-4A13-1204-A31C239BE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697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76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F6CAC-C97C-4FA5-8187-18E9CF18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kk-KZ" sz="3600">
                <a:solidFill>
                  <a:srgbClr val="FFFFFF"/>
                </a:solidFill>
              </a:rPr>
              <a:t>Қосымшаға қойылатын талаптар:</a:t>
            </a:r>
            <a:endParaRPr lang="ru-KZ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007BC15-8DC2-5A97-05E3-439D15DD6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879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1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2C5F-1369-0B11-7249-49D991DD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Неліктен </a:t>
            </a:r>
            <a:r>
              <a:rPr lang="en-US" dirty="0"/>
              <a:t>ASP.NET </a:t>
            </a:r>
            <a:r>
              <a:rPr lang="kk-KZ" dirty="0"/>
              <a:t>және </a:t>
            </a:r>
            <a:r>
              <a:rPr lang="en-US" dirty="0" err="1"/>
              <a:t>Xamarin.Forms</a:t>
            </a:r>
            <a:r>
              <a:rPr lang="ru-RU" dirty="0"/>
              <a:t>?</a:t>
            </a:r>
            <a:endParaRPr lang="ru-KZ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DF56D-E197-D2F1-28F8-47739D7DC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endParaRPr lang="ru-KZ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DD1C2-494F-6C85-979A-FC4CFFAB4B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k-KZ" dirty="0"/>
              <a:t>- </a:t>
            </a:r>
            <a:r>
              <a:rPr lang="kk-KZ" sz="2400" dirty="0"/>
              <a:t>Қосымша кітапханаларға бай орта </a:t>
            </a:r>
          </a:p>
          <a:p>
            <a:r>
              <a:rPr lang="kk-KZ" sz="2400" dirty="0"/>
              <a:t>- </a:t>
            </a:r>
            <a:r>
              <a:rPr lang="en-US" sz="2400" dirty="0"/>
              <a:t>Docker </a:t>
            </a:r>
            <a:r>
              <a:rPr lang="ru-RU" sz="2400" dirty="0" err="1"/>
              <a:t>және</a:t>
            </a:r>
            <a:r>
              <a:rPr lang="ru-RU" sz="2400" dirty="0"/>
              <a:t> </a:t>
            </a:r>
            <a:r>
              <a:rPr lang="en-US" sz="2400" dirty="0"/>
              <a:t>Azure </a:t>
            </a:r>
            <a:r>
              <a:rPr lang="ru-RU" sz="2400" dirty="0" err="1"/>
              <a:t>хостингтер</a:t>
            </a:r>
            <a:r>
              <a:rPr lang="kk-KZ" sz="2400" dirty="0"/>
              <a:t>інде проектті жеңіл орналастыру мүмкіндігі.</a:t>
            </a:r>
          </a:p>
          <a:p>
            <a:r>
              <a:rPr lang="kk-KZ" sz="2400" dirty="0"/>
              <a:t>- </a:t>
            </a:r>
            <a:r>
              <a:rPr lang="en-US" sz="2400" dirty="0" err="1"/>
              <a:t>NET.Standart</a:t>
            </a:r>
            <a:r>
              <a:rPr lang="en-US" sz="2400" dirty="0"/>
              <a:t> </a:t>
            </a:r>
            <a:r>
              <a:rPr lang="ru-RU" sz="2400" dirty="0" err="1"/>
              <a:t>кітапханаларын</a:t>
            </a:r>
            <a:r>
              <a:rPr lang="ru-RU" sz="2400" dirty="0"/>
              <a:t> </a:t>
            </a:r>
            <a:r>
              <a:rPr lang="ru-RU" sz="2400" dirty="0" err="1"/>
              <a:t>қолдану</a:t>
            </a:r>
            <a:r>
              <a:rPr lang="ru-RU" sz="2400" dirty="0"/>
              <a:t> </a:t>
            </a:r>
            <a:r>
              <a:rPr lang="ru-RU" sz="2400" dirty="0" err="1"/>
              <a:t>мүмкіндігі</a:t>
            </a:r>
            <a:endParaRPr lang="ru-RU" sz="2400" dirty="0"/>
          </a:p>
          <a:p>
            <a:r>
              <a:rPr lang="ru-RU" sz="2400" dirty="0"/>
              <a:t>- </a:t>
            </a:r>
            <a:r>
              <a:rPr lang="ru-RU" sz="2400" dirty="0" err="1"/>
              <a:t>Клиентпен</a:t>
            </a:r>
            <a:r>
              <a:rPr lang="ru-RU" sz="2400" dirty="0"/>
              <a:t> </a:t>
            </a:r>
            <a:r>
              <a:rPr lang="ru-RU" sz="2400" dirty="0" err="1"/>
              <a:t>бірдей</a:t>
            </a:r>
            <a:r>
              <a:rPr lang="ru-RU" sz="2400" dirty="0"/>
              <a:t> </a:t>
            </a:r>
            <a:r>
              <a:rPr lang="ru-RU" sz="2400" dirty="0" err="1"/>
              <a:t>модельдерді</a:t>
            </a:r>
            <a:r>
              <a:rPr lang="ru-RU" sz="2400" dirty="0"/>
              <a:t> </a:t>
            </a:r>
            <a:r>
              <a:rPr lang="ru-RU" sz="2400" dirty="0" err="1"/>
              <a:t>қолдану</a:t>
            </a:r>
            <a:endParaRPr lang="ru-RU" sz="2400" dirty="0"/>
          </a:p>
          <a:p>
            <a:r>
              <a:rPr lang="ru-RU" sz="2400" dirty="0"/>
              <a:t>- </a:t>
            </a:r>
            <a:r>
              <a:rPr lang="ru-RU" sz="2400" dirty="0" err="1"/>
              <a:t>Әзірлеуге</a:t>
            </a:r>
            <a:r>
              <a:rPr lang="ru-RU" sz="2400" dirty="0"/>
              <a:t> </a:t>
            </a:r>
            <a:r>
              <a:rPr lang="ru-RU" sz="2400" dirty="0" err="1"/>
              <a:t>кететін</a:t>
            </a:r>
            <a:r>
              <a:rPr lang="ru-RU" sz="2400" dirty="0"/>
              <a:t> </a:t>
            </a:r>
            <a:r>
              <a:rPr lang="ru-RU" sz="2400" dirty="0" err="1"/>
              <a:t>уақыттың</a:t>
            </a:r>
            <a:r>
              <a:rPr lang="ru-RU" sz="2400" dirty="0"/>
              <a:t> </a:t>
            </a:r>
            <a:r>
              <a:rPr lang="ru-RU" sz="2400" dirty="0" err="1"/>
              <a:t>басқа</a:t>
            </a:r>
            <a:r>
              <a:rPr lang="ru-RU" sz="2400" dirty="0"/>
              <a:t> </a:t>
            </a:r>
            <a:r>
              <a:rPr lang="ru-RU" sz="2400" dirty="0" err="1"/>
              <a:t>платформаларға</a:t>
            </a:r>
            <a:r>
              <a:rPr lang="ru-RU" sz="2400" dirty="0"/>
              <a:t> </a:t>
            </a:r>
            <a:r>
              <a:rPr lang="ru-RU" sz="2400" dirty="0" err="1"/>
              <a:t>қарағанда</a:t>
            </a:r>
            <a:r>
              <a:rPr lang="ru-RU" sz="2400" dirty="0"/>
              <a:t> аз </a:t>
            </a:r>
            <a:r>
              <a:rPr lang="ru-RU" sz="2400" dirty="0" err="1"/>
              <a:t>болуы</a:t>
            </a:r>
            <a:endParaRPr lang="ru-KZ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2ABFE9-7418-8B4B-5B51-C1C857CF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endParaRPr lang="ru-KZ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7FDD3F-2460-6DDA-CCB9-D921FEEDB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dirty="0"/>
              <a:t>-</a:t>
            </a:r>
            <a:r>
              <a:rPr lang="en-US" sz="2400" dirty="0"/>
              <a:t> </a:t>
            </a:r>
            <a:r>
              <a:rPr lang="kk-KZ" sz="2400" dirty="0"/>
              <a:t>Кроссплатформалылық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- UWP(x64,x86,ARM)</a:t>
            </a:r>
            <a:endParaRPr lang="kk-KZ" dirty="0"/>
          </a:p>
          <a:p>
            <a:pPr lvl="1"/>
            <a:r>
              <a:rPr lang="en-US" dirty="0"/>
              <a:t>- Android</a:t>
            </a:r>
          </a:p>
          <a:p>
            <a:pPr lvl="1"/>
            <a:r>
              <a:rPr lang="en-US" dirty="0"/>
              <a:t> - IOS</a:t>
            </a:r>
            <a:endParaRPr lang="kk-KZ" dirty="0"/>
          </a:p>
          <a:p>
            <a:pPr marL="201168" lvl="1" indent="0">
              <a:buNone/>
            </a:pPr>
            <a:r>
              <a:rPr lang="kk-KZ" sz="2400" dirty="0"/>
              <a:t>- Қосымша кітапханаларға бай орта</a:t>
            </a:r>
          </a:p>
          <a:p>
            <a:pPr marL="201168" lvl="1" indent="0">
              <a:buNone/>
            </a:pPr>
            <a:r>
              <a:rPr lang="kk-KZ" sz="2400" dirty="0"/>
              <a:t>- Нативті </a:t>
            </a:r>
            <a:r>
              <a:rPr lang="en-US" sz="2400" dirty="0"/>
              <a:t>API- </a:t>
            </a:r>
            <a:r>
              <a:rPr lang="ru-RU" sz="2400" dirty="0" err="1"/>
              <a:t>лардың</a:t>
            </a:r>
            <a:r>
              <a:rPr lang="ru-RU" sz="2400" dirty="0"/>
              <a:t> </a:t>
            </a:r>
            <a:r>
              <a:rPr lang="ru-RU" sz="2400" dirty="0" err="1"/>
              <a:t>қолданылуы</a:t>
            </a:r>
            <a:endParaRPr lang="ru-RU" sz="2400" dirty="0"/>
          </a:p>
          <a:p>
            <a:pPr marL="201168" lvl="1" indent="0">
              <a:buNone/>
            </a:pPr>
            <a:r>
              <a:rPr lang="kk-KZ" sz="2400" dirty="0"/>
              <a:t>- </a:t>
            </a:r>
            <a:r>
              <a:rPr lang="en-US" sz="2400" dirty="0" err="1"/>
              <a:t>NET.Standard</a:t>
            </a:r>
            <a:r>
              <a:rPr lang="en-US" sz="2400" dirty="0"/>
              <a:t>  </a:t>
            </a:r>
            <a:r>
              <a:rPr lang="ru-RU" sz="2400" dirty="0" err="1"/>
              <a:t>кітапханаларын</a:t>
            </a:r>
            <a:r>
              <a:rPr lang="ru-RU" sz="2400" dirty="0"/>
              <a:t> </a:t>
            </a:r>
            <a:r>
              <a:rPr lang="ru-RU" sz="2400" dirty="0" err="1"/>
              <a:t>қолдану</a:t>
            </a:r>
            <a:endParaRPr lang="ru-RU" sz="2400" dirty="0"/>
          </a:p>
          <a:p>
            <a:pPr marL="201168" lvl="1" indent="0">
              <a:buNone/>
            </a:pPr>
            <a:r>
              <a:rPr lang="kk-KZ" sz="2400" dirty="0"/>
              <a:t>- Бір кодтың барлық үш ОЖ дергі проекттерде қолданылуы</a:t>
            </a:r>
          </a:p>
          <a:p>
            <a:pPr marL="201168" lvl="1" indent="0">
              <a:buNone/>
            </a:pPr>
            <a:r>
              <a:rPr lang="kk-KZ" sz="2400" dirty="0"/>
              <a:t>- Әзірлеуге кететін уақытты өнемдеу</a:t>
            </a:r>
          </a:p>
        </p:txBody>
      </p:sp>
    </p:spTree>
    <p:extLst>
      <p:ext uri="{BB962C8B-B14F-4D97-AF65-F5344CB8AC3E}">
        <p14:creationId xmlns:p14="http://schemas.microsoft.com/office/powerpoint/2010/main" val="20551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E6373-0655-4550-AAAA-4CA44476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Сервер–клиент архитектурасы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054177-5634-D3E6-3561-E6BEBB57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87" y="643538"/>
            <a:ext cx="5545725" cy="361858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46D07-D140-4FF3-967B-C29A516DA7AC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AC84-CAF8-46BE-BCFA-522EC43A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r>
              <a:rPr lang="kk-KZ" dirty="0"/>
              <a:t>Қосымша серверлік құрылымы</a:t>
            </a:r>
            <a:endParaRPr lang="ru-KZ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704E89-1E3B-4257-86D7-14DFFF3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16697"/>
            <a:ext cx="10515600" cy="1500187"/>
          </a:xfrm>
        </p:spPr>
        <p:txBody>
          <a:bodyPr/>
          <a:lstStyle/>
          <a:p>
            <a:r>
              <a:rPr lang="kk-KZ" dirty="0"/>
              <a:t>оның құрамдас бөліктеріне шолу</a:t>
            </a:r>
            <a:endParaRPr lang="ru-KZ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AA86E598-D16F-4F96-986F-3913D2B84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176222"/>
              </p:ext>
            </p:extLst>
          </p:nvPr>
        </p:nvGraphicFramePr>
        <p:xfrm>
          <a:off x="1730443" y="22371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0024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3378</TotalTime>
  <Words>380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Ретро</vt:lpstr>
      <vt:lpstr>Жобаны басқаруға арналған көп қолданушылы қосымша әзірлеу</vt:lpstr>
      <vt:lpstr>Дипломдық жұмыс мақсаты:</vt:lpstr>
      <vt:lpstr>Дипломдық жұмыс өзектілігі</vt:lpstr>
      <vt:lpstr>Дипломдық жұмыс мәселелері</vt:lpstr>
      <vt:lpstr>Дипломдық жұмыс таспырмалары:</vt:lpstr>
      <vt:lpstr>Қосымшаға қойылатын талаптар:</vt:lpstr>
      <vt:lpstr>Неліктен ASP.NET және Xamarin.Forms?</vt:lpstr>
      <vt:lpstr>Сервер–клиент архитектурасы</vt:lpstr>
      <vt:lpstr>Қосымша серверлік құрылымы</vt:lpstr>
      <vt:lpstr>Қосымшаның клиенттік құрылымы</vt:lpstr>
      <vt:lpstr>Xamarin.Forms </vt:lpstr>
      <vt:lpstr>Мәліметтер базасының схемасы</vt:lpstr>
      <vt:lpstr>Презентация PowerPoint</vt:lpstr>
      <vt:lpstr> </vt:lpstr>
      <vt:lpstr> Жоба ішіндегі рөлдер және олардың мүмкіндіктерінің диаграммасы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Жобаны басқаруға арналған көп қолданушылы қосымша әзірлеу</dc:title>
  <dc:creator>Сарсекенов Бексултан Батырбекович</dc:creator>
  <cp:lastModifiedBy>Сарсекенов Бексултан Батырбекович</cp:lastModifiedBy>
  <cp:revision>4</cp:revision>
  <dcterms:created xsi:type="dcterms:W3CDTF">2022-04-24T17:36:06Z</dcterms:created>
  <dcterms:modified xsi:type="dcterms:W3CDTF">2022-06-04T15:10:06Z</dcterms:modified>
</cp:coreProperties>
</file>