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82FDA3-9EC2-42C0-8124-5F0A7B99A0C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2B6AD7F-A33F-4F88-810D-F2CA3E0EE765}" type="pres">
      <dgm:prSet presAssocID="{3282FDA3-9EC2-42C0-8124-5F0A7B99A0C0}" presName="Name0" presStyleCnt="0">
        <dgm:presLayoutVars>
          <dgm:dir/>
          <dgm:resizeHandles val="exact"/>
        </dgm:presLayoutVars>
      </dgm:prSet>
      <dgm:spPr/>
    </dgm:pt>
  </dgm:ptLst>
  <dgm:cxnLst>
    <dgm:cxn modelId="{C8976811-7503-4BD7-A976-C83AD29A5199}" type="presOf" srcId="{3282FDA3-9EC2-42C0-8124-5F0A7B99A0C0}" destId="{62B6AD7F-A33F-4F88-810D-F2CA3E0EE765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57E82D-6FDE-4719-AC8B-BA6626EA5A3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B01E9E5-62F3-410C-9938-FD7CE644EE3B}">
      <dgm:prSet phldrT="[Текст]"/>
      <dgm:spPr/>
      <dgm:t>
        <a:bodyPr/>
        <a:lstStyle/>
        <a:p>
          <a:r>
            <a:rPr lang="kk-KZ" dirty="0" smtClean="0"/>
            <a:t> Жобалау</a:t>
          </a:r>
          <a:endParaRPr lang="ru-RU" dirty="0"/>
        </a:p>
      </dgm:t>
    </dgm:pt>
    <dgm:pt modelId="{D8CC192F-BE06-4182-A9D3-476035BD52DD}" type="parTrans" cxnId="{3DF9F439-AF04-4A50-9D5B-ADE51D51E7F9}">
      <dgm:prSet/>
      <dgm:spPr/>
      <dgm:t>
        <a:bodyPr/>
        <a:lstStyle/>
        <a:p>
          <a:endParaRPr lang="ru-RU"/>
        </a:p>
      </dgm:t>
    </dgm:pt>
    <dgm:pt modelId="{917C56D8-C7EE-40E9-8D06-D0F8EBEEDA30}" type="sibTrans" cxnId="{3DF9F439-AF04-4A50-9D5B-ADE51D51E7F9}">
      <dgm:prSet/>
      <dgm:spPr/>
      <dgm:t>
        <a:bodyPr/>
        <a:lstStyle/>
        <a:p>
          <a:endParaRPr lang="ru-RU"/>
        </a:p>
      </dgm:t>
    </dgm:pt>
    <dgm:pt modelId="{DD552D85-5E3A-415C-9CF9-C8CC389496B8}">
      <dgm:prSet phldrT="[Текст]"/>
      <dgm:spPr/>
      <dgm:t>
        <a:bodyPr/>
        <a:lstStyle/>
        <a:p>
          <a:r>
            <a:rPr lang="kk-KZ" dirty="0" smtClean="0"/>
            <a:t>Күнтізбе</a:t>
          </a:r>
          <a:endParaRPr lang="ru-RU" dirty="0"/>
        </a:p>
      </dgm:t>
    </dgm:pt>
    <dgm:pt modelId="{0BBDE2C3-484A-4905-8097-BEC14146E8C2}" type="parTrans" cxnId="{AA6A3A2E-3D28-434B-97C0-EB4F3266FCE2}">
      <dgm:prSet/>
      <dgm:spPr/>
      <dgm:t>
        <a:bodyPr/>
        <a:lstStyle/>
        <a:p>
          <a:endParaRPr lang="ru-RU"/>
        </a:p>
      </dgm:t>
    </dgm:pt>
    <dgm:pt modelId="{D5EBB63B-D764-4507-A92A-076506F22CF5}" type="sibTrans" cxnId="{AA6A3A2E-3D28-434B-97C0-EB4F3266FCE2}">
      <dgm:prSet/>
      <dgm:spPr/>
      <dgm:t>
        <a:bodyPr/>
        <a:lstStyle/>
        <a:p>
          <a:endParaRPr lang="ru-RU"/>
        </a:p>
      </dgm:t>
    </dgm:pt>
    <dgm:pt modelId="{61ED63F0-C5F9-4626-A42C-CACECC645F5C}">
      <dgm:prSet phldrT="[Текст]"/>
      <dgm:spPr/>
      <dgm:t>
        <a:bodyPr/>
        <a:lstStyle/>
        <a:p>
          <a:r>
            <a:rPr lang="kk-KZ" dirty="0" smtClean="0"/>
            <a:t>Бюджеттер</a:t>
          </a:r>
          <a:endParaRPr lang="ru-RU" dirty="0"/>
        </a:p>
      </dgm:t>
    </dgm:pt>
    <dgm:pt modelId="{DB0B1F81-C381-4998-A6D3-DFD0EABC4E56}" type="parTrans" cxnId="{138CE042-1767-4D3A-B0BB-97B6EF87C0D2}">
      <dgm:prSet/>
      <dgm:spPr/>
      <dgm:t>
        <a:bodyPr/>
        <a:lstStyle/>
        <a:p>
          <a:endParaRPr lang="ru-RU"/>
        </a:p>
      </dgm:t>
    </dgm:pt>
    <dgm:pt modelId="{54C2DF53-0564-4189-A36E-C81ED3DEB4B7}" type="sibTrans" cxnId="{138CE042-1767-4D3A-B0BB-97B6EF87C0D2}">
      <dgm:prSet/>
      <dgm:spPr/>
      <dgm:t>
        <a:bodyPr/>
        <a:lstStyle/>
        <a:p>
          <a:endParaRPr lang="ru-RU"/>
        </a:p>
      </dgm:t>
    </dgm:pt>
    <dgm:pt modelId="{28D8A686-2B60-4C9A-B8C6-024A6D760DE2}">
      <dgm:prSet phldrT="[Текст]"/>
      <dgm:spPr/>
      <dgm:t>
        <a:bodyPr/>
        <a:lstStyle/>
        <a:p>
          <a:r>
            <a:rPr lang="kk-KZ" dirty="0" smtClean="0"/>
            <a:t> Орындау</a:t>
          </a:r>
          <a:endParaRPr lang="ru-RU" dirty="0"/>
        </a:p>
      </dgm:t>
    </dgm:pt>
    <dgm:pt modelId="{90BC5D60-1D02-4628-A317-23FAAD5109E4}" type="parTrans" cxnId="{3B8D1436-D801-42EF-9A29-621F175A258F}">
      <dgm:prSet/>
      <dgm:spPr/>
      <dgm:t>
        <a:bodyPr/>
        <a:lstStyle/>
        <a:p>
          <a:endParaRPr lang="ru-RU"/>
        </a:p>
      </dgm:t>
    </dgm:pt>
    <dgm:pt modelId="{D10BCF56-3547-459E-BB9C-A80D6B2E771E}" type="sibTrans" cxnId="{3B8D1436-D801-42EF-9A29-621F175A258F}">
      <dgm:prSet/>
      <dgm:spPr/>
      <dgm:t>
        <a:bodyPr/>
        <a:lstStyle/>
        <a:p>
          <a:endParaRPr lang="ru-RU"/>
        </a:p>
      </dgm:t>
    </dgm:pt>
    <dgm:pt modelId="{CBD64214-CDC1-472D-BF9D-66633772031C}">
      <dgm:prSet phldrT="[Текст]"/>
      <dgm:spPr/>
      <dgm:t>
        <a:bodyPr/>
        <a:lstStyle/>
        <a:p>
          <a:r>
            <a:rPr lang="kk-KZ" dirty="0" smtClean="0"/>
            <a:t>Жағдай бойынша есептер</a:t>
          </a:r>
          <a:endParaRPr lang="ru-RU" dirty="0"/>
        </a:p>
      </dgm:t>
    </dgm:pt>
    <dgm:pt modelId="{17FB0B8C-2997-491F-938C-82A4A68DD44A}" type="parTrans" cxnId="{ABBAC63E-02A6-4B0C-BC39-2648F60D36A1}">
      <dgm:prSet/>
      <dgm:spPr/>
      <dgm:t>
        <a:bodyPr/>
        <a:lstStyle/>
        <a:p>
          <a:endParaRPr lang="ru-RU"/>
        </a:p>
      </dgm:t>
    </dgm:pt>
    <dgm:pt modelId="{D1CEB556-CC99-4314-B900-D1AE49B2B007}" type="sibTrans" cxnId="{ABBAC63E-02A6-4B0C-BC39-2648F60D36A1}">
      <dgm:prSet/>
      <dgm:spPr/>
      <dgm:t>
        <a:bodyPr/>
        <a:lstStyle/>
        <a:p>
          <a:endParaRPr lang="ru-RU"/>
        </a:p>
      </dgm:t>
    </dgm:pt>
    <dgm:pt modelId="{327933E7-550F-4B9D-9C00-9EE1E1618AA8}">
      <dgm:prSet phldrT="[Текст]"/>
      <dgm:spPr/>
      <dgm:t>
        <a:bodyPr/>
        <a:lstStyle/>
        <a:p>
          <a:r>
            <a:rPr lang="kk-KZ" dirty="0" smtClean="0"/>
            <a:t>Өзгертулер</a:t>
          </a:r>
          <a:endParaRPr lang="ru-RU" dirty="0"/>
        </a:p>
      </dgm:t>
    </dgm:pt>
    <dgm:pt modelId="{A4D37955-3C2F-4DFD-A7A4-2F1E74794AF4}" type="parTrans" cxnId="{721F2194-04C2-43B9-A5AC-2A4C50588697}">
      <dgm:prSet/>
      <dgm:spPr/>
      <dgm:t>
        <a:bodyPr/>
        <a:lstStyle/>
        <a:p>
          <a:endParaRPr lang="ru-RU"/>
        </a:p>
      </dgm:t>
    </dgm:pt>
    <dgm:pt modelId="{06E91887-6914-4F14-B78B-F2C530A1685D}" type="sibTrans" cxnId="{721F2194-04C2-43B9-A5AC-2A4C50588697}">
      <dgm:prSet/>
      <dgm:spPr/>
      <dgm:t>
        <a:bodyPr/>
        <a:lstStyle/>
        <a:p>
          <a:endParaRPr lang="ru-RU"/>
        </a:p>
      </dgm:t>
    </dgm:pt>
    <dgm:pt modelId="{E5F4F842-118D-46F0-ADEF-F16BAAA9CD16}">
      <dgm:prSet phldrT="[Текст]"/>
      <dgm:spPr/>
      <dgm:t>
        <a:bodyPr/>
        <a:lstStyle/>
        <a:p>
          <a:r>
            <a:rPr lang="kk-KZ" dirty="0" smtClean="0"/>
            <a:t> Нәтиже көрсету</a:t>
          </a:r>
          <a:endParaRPr lang="ru-RU" dirty="0"/>
        </a:p>
      </dgm:t>
    </dgm:pt>
    <dgm:pt modelId="{249F5CD0-BAEC-4834-9EAC-BF74C8E1E68D}" type="parTrans" cxnId="{FFE8A88B-085F-4AF9-B958-8AB99FDA16DA}">
      <dgm:prSet/>
      <dgm:spPr/>
      <dgm:t>
        <a:bodyPr/>
        <a:lstStyle/>
        <a:p>
          <a:endParaRPr lang="ru-RU"/>
        </a:p>
      </dgm:t>
    </dgm:pt>
    <dgm:pt modelId="{E3BBE194-E348-4A5D-802E-5C4AA4C7F990}" type="sibTrans" cxnId="{FFE8A88B-085F-4AF9-B958-8AB99FDA16DA}">
      <dgm:prSet/>
      <dgm:spPr/>
      <dgm:t>
        <a:bodyPr/>
        <a:lstStyle/>
        <a:p>
          <a:endParaRPr lang="ru-RU"/>
        </a:p>
      </dgm:t>
    </dgm:pt>
    <dgm:pt modelId="{8B61CB61-791A-4C9D-A618-30F3247C4180}">
      <dgm:prSet phldrT="[Текст]"/>
      <dgm:spPr/>
      <dgm:t>
        <a:bodyPr/>
        <a:lstStyle/>
        <a:p>
          <a:r>
            <a:rPr lang="kk-KZ" dirty="0" smtClean="0"/>
            <a:t>Клиентті үйрету</a:t>
          </a:r>
          <a:endParaRPr lang="ru-RU" dirty="0"/>
        </a:p>
      </dgm:t>
    </dgm:pt>
    <dgm:pt modelId="{9C5E6BD2-9839-4CB3-9FED-CF824ED5CB13}" type="parTrans" cxnId="{BA103EB7-DCDC-4DC2-8263-5F6FBB8958F2}">
      <dgm:prSet/>
      <dgm:spPr/>
      <dgm:t>
        <a:bodyPr/>
        <a:lstStyle/>
        <a:p>
          <a:endParaRPr lang="ru-RU"/>
        </a:p>
      </dgm:t>
    </dgm:pt>
    <dgm:pt modelId="{1FE0C738-8E87-49A6-A4EB-5B2C19883CFC}" type="sibTrans" cxnId="{BA103EB7-DCDC-4DC2-8263-5F6FBB8958F2}">
      <dgm:prSet/>
      <dgm:spPr/>
      <dgm:t>
        <a:bodyPr/>
        <a:lstStyle/>
        <a:p>
          <a:endParaRPr lang="ru-RU"/>
        </a:p>
      </dgm:t>
    </dgm:pt>
    <dgm:pt modelId="{4418C0B6-C941-480D-BEF1-9AF5804F3677}">
      <dgm:prSet phldrT="[Текст]"/>
      <dgm:spPr/>
      <dgm:t>
        <a:bodyPr/>
        <a:lstStyle/>
        <a:p>
          <a:r>
            <a:rPr lang="kk-KZ" dirty="0" smtClean="0"/>
            <a:t>Ресурстар</a:t>
          </a:r>
          <a:endParaRPr lang="ru-RU" dirty="0"/>
        </a:p>
      </dgm:t>
    </dgm:pt>
    <dgm:pt modelId="{33ABE779-52D6-495D-B3BA-610A86881706}" type="parTrans" cxnId="{8E083784-24F1-4D6C-B5E5-36BC3142CBA5}">
      <dgm:prSet/>
      <dgm:spPr/>
      <dgm:t>
        <a:bodyPr/>
        <a:lstStyle/>
        <a:p>
          <a:endParaRPr lang="ru-RU"/>
        </a:p>
      </dgm:t>
    </dgm:pt>
    <dgm:pt modelId="{49128A92-3B9D-4D6F-B307-C5EC5FE3DD91}" type="sibTrans" cxnId="{8E083784-24F1-4D6C-B5E5-36BC3142CBA5}">
      <dgm:prSet/>
      <dgm:spPr/>
      <dgm:t>
        <a:bodyPr/>
        <a:lstStyle/>
        <a:p>
          <a:endParaRPr lang="ru-RU"/>
        </a:p>
      </dgm:t>
    </dgm:pt>
    <dgm:pt modelId="{1FDF46E6-8092-44E9-8E91-5A0E260A15C1}">
      <dgm:prSet phldrT="[Текст]"/>
      <dgm:spPr/>
      <dgm:t>
        <a:bodyPr/>
        <a:lstStyle/>
        <a:p>
          <a:r>
            <a:rPr lang="kk-KZ" dirty="0" smtClean="0"/>
            <a:t>Тауекелдер</a:t>
          </a:r>
          <a:endParaRPr lang="ru-RU" dirty="0"/>
        </a:p>
      </dgm:t>
    </dgm:pt>
    <dgm:pt modelId="{6F5131D1-0217-4301-9C41-1CBA9B53EB46}" type="parTrans" cxnId="{6F5D9769-862C-4C66-8B6A-279EC43AA4EA}">
      <dgm:prSet/>
      <dgm:spPr/>
      <dgm:t>
        <a:bodyPr/>
        <a:lstStyle/>
        <a:p>
          <a:endParaRPr lang="ru-RU"/>
        </a:p>
      </dgm:t>
    </dgm:pt>
    <dgm:pt modelId="{78E66252-1D78-4434-8CB9-F9FEDB81F694}" type="sibTrans" cxnId="{6F5D9769-862C-4C66-8B6A-279EC43AA4EA}">
      <dgm:prSet/>
      <dgm:spPr/>
      <dgm:t>
        <a:bodyPr/>
        <a:lstStyle/>
        <a:p>
          <a:endParaRPr lang="ru-RU"/>
        </a:p>
      </dgm:t>
    </dgm:pt>
    <dgm:pt modelId="{3E3E7159-86D6-476A-8478-367C2874A199}">
      <dgm:prSet phldrT="[Текст]"/>
      <dgm:spPr/>
      <dgm:t>
        <a:bodyPr/>
        <a:lstStyle/>
        <a:p>
          <a:r>
            <a:rPr lang="kk-KZ" dirty="0" smtClean="0"/>
            <a:t>Топ мүшелері</a:t>
          </a:r>
          <a:endParaRPr lang="ru-RU" dirty="0"/>
        </a:p>
      </dgm:t>
    </dgm:pt>
    <dgm:pt modelId="{5A68FE99-0EBE-494D-8EFE-2C55632E50E7}" type="parTrans" cxnId="{671EF82F-C42A-4FDD-A429-78F19B6E5625}">
      <dgm:prSet/>
      <dgm:spPr/>
      <dgm:t>
        <a:bodyPr/>
        <a:lstStyle/>
        <a:p>
          <a:endParaRPr lang="ru-RU"/>
        </a:p>
      </dgm:t>
    </dgm:pt>
    <dgm:pt modelId="{ED950E7A-87EE-4AEF-8E5C-5EB5A15096D1}" type="sibTrans" cxnId="{671EF82F-C42A-4FDD-A429-78F19B6E5625}">
      <dgm:prSet/>
      <dgm:spPr/>
      <dgm:t>
        <a:bodyPr/>
        <a:lstStyle/>
        <a:p>
          <a:endParaRPr lang="ru-RU"/>
        </a:p>
      </dgm:t>
    </dgm:pt>
    <dgm:pt modelId="{DF007606-F2D7-4354-AF9B-1B613F8E04C8}">
      <dgm:prSet phldrT="[Текст]"/>
      <dgm:spPr/>
      <dgm:t>
        <a:bodyPr/>
        <a:lstStyle/>
        <a:p>
          <a:r>
            <a:rPr lang="kk-KZ" dirty="0" smtClean="0"/>
            <a:t>Сапа</a:t>
          </a:r>
          <a:endParaRPr lang="ru-RU" dirty="0"/>
        </a:p>
      </dgm:t>
    </dgm:pt>
    <dgm:pt modelId="{88B50E75-765A-403E-A8B5-60085573F714}" type="parTrans" cxnId="{1935A62B-254D-45B0-843E-6D0739124710}">
      <dgm:prSet/>
      <dgm:spPr/>
      <dgm:t>
        <a:bodyPr/>
        <a:lstStyle/>
        <a:p>
          <a:endParaRPr lang="ru-RU"/>
        </a:p>
      </dgm:t>
    </dgm:pt>
    <dgm:pt modelId="{151F3ED6-C43B-4831-AAFE-0E7153AF43A6}" type="sibTrans" cxnId="{1935A62B-254D-45B0-843E-6D0739124710}">
      <dgm:prSet/>
      <dgm:spPr/>
      <dgm:t>
        <a:bodyPr/>
        <a:lstStyle/>
        <a:p>
          <a:endParaRPr lang="ru-RU"/>
        </a:p>
      </dgm:t>
    </dgm:pt>
    <dgm:pt modelId="{036F2EE1-2681-45F3-8C46-68F79E9B4184}">
      <dgm:prSet phldrT="[Текст]"/>
      <dgm:spPr/>
      <dgm:t>
        <a:bodyPr/>
        <a:lstStyle/>
        <a:p>
          <a:r>
            <a:rPr lang="kk-KZ" dirty="0" smtClean="0"/>
            <a:t>Болжамалар</a:t>
          </a:r>
          <a:endParaRPr lang="ru-RU" dirty="0"/>
        </a:p>
      </dgm:t>
    </dgm:pt>
    <dgm:pt modelId="{F93FB83B-0EC1-4ACE-A4C2-B691815B9A9C}" type="parTrans" cxnId="{FB9AC0DB-3BFC-442A-8277-5EFF3DAB7401}">
      <dgm:prSet/>
      <dgm:spPr/>
      <dgm:t>
        <a:bodyPr/>
        <a:lstStyle/>
        <a:p>
          <a:endParaRPr lang="ru-RU"/>
        </a:p>
      </dgm:t>
    </dgm:pt>
    <dgm:pt modelId="{9CB7E547-CFFB-4C5C-9509-ADE6C4FF9482}" type="sibTrans" cxnId="{FB9AC0DB-3BFC-442A-8277-5EFF3DAB7401}">
      <dgm:prSet/>
      <dgm:spPr/>
      <dgm:t>
        <a:bodyPr/>
        <a:lstStyle/>
        <a:p>
          <a:endParaRPr lang="ru-RU"/>
        </a:p>
      </dgm:t>
    </dgm:pt>
    <dgm:pt modelId="{8504DC6C-F50D-4610-85F8-AED71EA0C310}">
      <dgm:prSet phldrT="[Текст]"/>
      <dgm:spPr/>
      <dgm:t>
        <a:bodyPr/>
        <a:lstStyle/>
        <a:p>
          <a:r>
            <a:rPr lang="kk-KZ" dirty="0" smtClean="0"/>
            <a:t>Құжаттарды тапсыру </a:t>
          </a:r>
          <a:endParaRPr lang="ru-RU" dirty="0"/>
        </a:p>
      </dgm:t>
    </dgm:pt>
    <dgm:pt modelId="{AE82B259-BADD-4569-8F4C-249F2FB4EE5A}" type="parTrans" cxnId="{F2BB24F8-3AB3-4537-ADE8-079F4CA29132}">
      <dgm:prSet/>
      <dgm:spPr/>
      <dgm:t>
        <a:bodyPr/>
        <a:lstStyle/>
        <a:p>
          <a:endParaRPr lang="ru-RU"/>
        </a:p>
      </dgm:t>
    </dgm:pt>
    <dgm:pt modelId="{A313B7A6-ABC0-486F-AF51-3D78E1F9E114}" type="sibTrans" cxnId="{F2BB24F8-3AB3-4537-ADE8-079F4CA29132}">
      <dgm:prSet/>
      <dgm:spPr/>
      <dgm:t>
        <a:bodyPr/>
        <a:lstStyle/>
        <a:p>
          <a:endParaRPr lang="ru-RU"/>
        </a:p>
      </dgm:t>
    </dgm:pt>
    <dgm:pt modelId="{E4455614-9A51-4B00-A355-0C0AD223618A}">
      <dgm:prSet phldrT="[Текст]"/>
      <dgm:spPr/>
      <dgm:t>
        <a:bodyPr/>
        <a:lstStyle/>
        <a:p>
          <a:r>
            <a:rPr lang="kk-KZ" dirty="0" smtClean="0"/>
            <a:t>Ресурстарды босату</a:t>
          </a:r>
          <a:endParaRPr lang="ru-RU" dirty="0"/>
        </a:p>
      </dgm:t>
    </dgm:pt>
    <dgm:pt modelId="{54608778-89F4-439F-9154-F9914C377A24}" type="parTrans" cxnId="{9B8341F4-7A7D-49F5-8B71-DDF34A6927AA}">
      <dgm:prSet/>
      <dgm:spPr/>
      <dgm:t>
        <a:bodyPr/>
        <a:lstStyle/>
        <a:p>
          <a:endParaRPr lang="ru-RU"/>
        </a:p>
      </dgm:t>
    </dgm:pt>
    <dgm:pt modelId="{CFE7AD90-91E5-47B3-A418-1EFD04A7402B}" type="sibTrans" cxnId="{9B8341F4-7A7D-49F5-8B71-DDF34A6927AA}">
      <dgm:prSet/>
      <dgm:spPr/>
      <dgm:t>
        <a:bodyPr/>
        <a:lstStyle/>
        <a:p>
          <a:endParaRPr lang="ru-RU"/>
        </a:p>
      </dgm:t>
    </dgm:pt>
    <dgm:pt modelId="{45A0AA27-EEF9-4822-93C7-4F3220496327}">
      <dgm:prSet phldrT="[Текст]"/>
      <dgm:spPr/>
      <dgm:t>
        <a:bodyPr/>
        <a:lstStyle/>
        <a:p>
          <a:r>
            <a:rPr lang="kk-KZ" dirty="0" smtClean="0"/>
            <a:t>Тәжірибе нәтижелерін алу</a:t>
          </a:r>
          <a:endParaRPr lang="ru-RU" dirty="0"/>
        </a:p>
      </dgm:t>
    </dgm:pt>
    <dgm:pt modelId="{A4FB4AA6-2F8A-4833-87AD-C28C8C2F18C3}" type="parTrans" cxnId="{65E1A8B5-1367-4BCC-A12A-B34D9E9E80DA}">
      <dgm:prSet/>
      <dgm:spPr/>
      <dgm:t>
        <a:bodyPr/>
        <a:lstStyle/>
        <a:p>
          <a:endParaRPr lang="ru-RU"/>
        </a:p>
      </dgm:t>
    </dgm:pt>
    <dgm:pt modelId="{AE73D26D-94DB-4CD4-B686-494A876A1F63}" type="sibTrans" cxnId="{65E1A8B5-1367-4BCC-A12A-B34D9E9E80DA}">
      <dgm:prSet/>
      <dgm:spPr/>
      <dgm:t>
        <a:bodyPr/>
        <a:lstStyle/>
        <a:p>
          <a:endParaRPr lang="ru-RU"/>
        </a:p>
      </dgm:t>
    </dgm:pt>
    <dgm:pt modelId="{B21C3D2F-08C9-449F-9D57-DC8335FB076F}">
      <dgm:prSet phldrT="[Текст]"/>
      <dgm:spPr/>
      <dgm:t>
        <a:bodyPr/>
        <a:lstStyle/>
        <a:p>
          <a:r>
            <a:rPr lang="kk-KZ" dirty="0" smtClean="0"/>
            <a:t> Инициализациялау</a:t>
          </a:r>
          <a:endParaRPr lang="ru-RU" dirty="0"/>
        </a:p>
      </dgm:t>
    </dgm:pt>
    <dgm:pt modelId="{E1A17349-C0A7-43B2-8A5C-C46385DCAAEA}" type="parTrans" cxnId="{C0A90B39-9214-4F08-A8E3-26ABE669B447}">
      <dgm:prSet/>
      <dgm:spPr/>
      <dgm:t>
        <a:bodyPr/>
        <a:lstStyle/>
        <a:p>
          <a:endParaRPr lang="ru-RU"/>
        </a:p>
      </dgm:t>
    </dgm:pt>
    <dgm:pt modelId="{4FC5E77D-B4FA-437B-996D-A1B70E956774}" type="sibTrans" cxnId="{C0A90B39-9214-4F08-A8E3-26ABE669B447}">
      <dgm:prSet/>
      <dgm:spPr/>
      <dgm:t>
        <a:bodyPr/>
        <a:lstStyle/>
        <a:p>
          <a:endParaRPr lang="ru-RU"/>
        </a:p>
      </dgm:t>
    </dgm:pt>
    <dgm:pt modelId="{8C39CBEE-7752-4CCF-904F-9494E1549916}">
      <dgm:prSet phldrT="[Текст]"/>
      <dgm:spPr/>
      <dgm:t>
        <a:bodyPr/>
        <a:lstStyle/>
        <a:p>
          <a:r>
            <a:rPr lang="kk-KZ" dirty="0" smtClean="0"/>
            <a:t>Мақсаттар</a:t>
          </a:r>
          <a:endParaRPr lang="ru-RU" dirty="0"/>
        </a:p>
      </dgm:t>
    </dgm:pt>
    <dgm:pt modelId="{A985AE18-2A0C-4A9A-BA23-E88236D2FDB7}" type="parTrans" cxnId="{B0856087-EC0E-4AF8-89FE-C7C20E275179}">
      <dgm:prSet/>
      <dgm:spPr/>
      <dgm:t>
        <a:bodyPr/>
        <a:lstStyle/>
        <a:p>
          <a:endParaRPr lang="ru-RU"/>
        </a:p>
      </dgm:t>
    </dgm:pt>
    <dgm:pt modelId="{2360B979-BC6B-4289-A6AD-9871B28B6E7D}" type="sibTrans" cxnId="{B0856087-EC0E-4AF8-89FE-C7C20E275179}">
      <dgm:prSet/>
      <dgm:spPr/>
      <dgm:t>
        <a:bodyPr/>
        <a:lstStyle/>
        <a:p>
          <a:endParaRPr lang="ru-RU"/>
        </a:p>
      </dgm:t>
    </dgm:pt>
    <dgm:pt modelId="{EF2135F4-C953-4DB0-B92C-37C16B8F7F30}">
      <dgm:prSet/>
      <dgm:spPr/>
      <dgm:t>
        <a:bodyPr/>
        <a:lstStyle/>
        <a:p>
          <a:r>
            <a:rPr lang="kk-KZ" dirty="0" smtClean="0"/>
            <a:t>Спецификация</a:t>
          </a:r>
        </a:p>
      </dgm:t>
    </dgm:pt>
    <dgm:pt modelId="{21C57ED1-153D-4DB7-9BB9-EAD985273B16}" type="parTrans" cxnId="{DB99C756-C39D-4F6E-9B48-DD0AFA134D18}">
      <dgm:prSet/>
      <dgm:spPr/>
      <dgm:t>
        <a:bodyPr/>
        <a:lstStyle/>
        <a:p>
          <a:endParaRPr lang="ru-RU"/>
        </a:p>
      </dgm:t>
    </dgm:pt>
    <dgm:pt modelId="{E5D7B980-68EA-40B0-90C9-55951B76AE52}" type="sibTrans" cxnId="{DB99C756-C39D-4F6E-9B48-DD0AFA134D18}">
      <dgm:prSet/>
      <dgm:spPr/>
      <dgm:t>
        <a:bodyPr/>
        <a:lstStyle/>
        <a:p>
          <a:endParaRPr lang="ru-RU"/>
        </a:p>
      </dgm:t>
    </dgm:pt>
    <dgm:pt modelId="{E7666353-B27A-4C10-B061-E644D98B8D46}">
      <dgm:prSet/>
      <dgm:spPr/>
      <dgm:t>
        <a:bodyPr/>
        <a:lstStyle/>
        <a:p>
          <a:r>
            <a:rPr lang="kk-KZ" dirty="0" smtClean="0"/>
            <a:t>Тапсырмалар</a:t>
          </a:r>
          <a:endParaRPr lang="ru-RU" dirty="0"/>
        </a:p>
      </dgm:t>
    </dgm:pt>
    <dgm:pt modelId="{10A69FD4-0A63-4A61-8704-9419269D2F6F}" type="parTrans" cxnId="{40A35A2D-CD56-4D73-BE78-EB76370AA264}">
      <dgm:prSet/>
      <dgm:spPr/>
      <dgm:t>
        <a:bodyPr/>
        <a:lstStyle/>
        <a:p>
          <a:endParaRPr lang="ru-RU"/>
        </a:p>
      </dgm:t>
    </dgm:pt>
    <dgm:pt modelId="{2CF6E175-E527-43CD-A89A-CEA2A48275F1}" type="sibTrans" cxnId="{40A35A2D-CD56-4D73-BE78-EB76370AA264}">
      <dgm:prSet/>
      <dgm:spPr/>
      <dgm:t>
        <a:bodyPr/>
        <a:lstStyle/>
        <a:p>
          <a:endParaRPr lang="ru-RU"/>
        </a:p>
      </dgm:t>
    </dgm:pt>
    <dgm:pt modelId="{6BE08FB6-609D-4464-94A7-4CA439B15E54}">
      <dgm:prSet/>
      <dgm:spPr/>
      <dgm:t>
        <a:bodyPr/>
        <a:lstStyle/>
        <a:p>
          <a:r>
            <a:rPr lang="kk-KZ" dirty="0" smtClean="0"/>
            <a:t>Жауапкершілік</a:t>
          </a:r>
          <a:endParaRPr lang="ru-RU" dirty="0"/>
        </a:p>
      </dgm:t>
    </dgm:pt>
    <dgm:pt modelId="{AFCC0351-1F91-4FE1-B4BD-C08D45F47517}" type="parTrans" cxnId="{92A74A1A-B8B5-464D-900F-998E9FC7C332}">
      <dgm:prSet/>
      <dgm:spPr/>
      <dgm:t>
        <a:bodyPr/>
        <a:lstStyle/>
        <a:p>
          <a:endParaRPr lang="ru-RU"/>
        </a:p>
      </dgm:t>
    </dgm:pt>
    <dgm:pt modelId="{20155149-CB48-4FEC-93A0-6D9D5032B7F7}" type="sibTrans" cxnId="{92A74A1A-B8B5-464D-900F-998E9FC7C332}">
      <dgm:prSet/>
      <dgm:spPr/>
      <dgm:t>
        <a:bodyPr/>
        <a:lstStyle/>
        <a:p>
          <a:endParaRPr lang="ru-RU"/>
        </a:p>
      </dgm:t>
    </dgm:pt>
    <dgm:pt modelId="{DB8928EA-D56E-4110-B7E3-9634FCE4F326}">
      <dgm:prSet/>
      <dgm:spPr/>
      <dgm:t>
        <a:bodyPr/>
        <a:lstStyle/>
        <a:p>
          <a:r>
            <a:rPr lang="kk-KZ" dirty="0" smtClean="0"/>
            <a:t>Жоба тобы</a:t>
          </a:r>
        </a:p>
      </dgm:t>
    </dgm:pt>
    <dgm:pt modelId="{A19DF4E5-80DC-45C0-A228-FEB56415243F}" type="parTrans" cxnId="{A1E56A58-3C2B-4117-998D-E8DE3B6BE310}">
      <dgm:prSet/>
      <dgm:spPr/>
      <dgm:t>
        <a:bodyPr/>
        <a:lstStyle/>
        <a:p>
          <a:endParaRPr lang="ru-RU"/>
        </a:p>
      </dgm:t>
    </dgm:pt>
    <dgm:pt modelId="{F9B8FC79-96E9-46AF-ADE9-FCC436AF8F76}" type="sibTrans" cxnId="{A1E56A58-3C2B-4117-998D-E8DE3B6BE310}">
      <dgm:prSet/>
      <dgm:spPr/>
      <dgm:t>
        <a:bodyPr/>
        <a:lstStyle/>
        <a:p>
          <a:endParaRPr lang="ru-RU"/>
        </a:p>
      </dgm:t>
    </dgm:pt>
    <dgm:pt modelId="{BEC6C75F-C5D9-4758-A9C6-DA4C41650B52}" type="pres">
      <dgm:prSet presAssocID="{7157E82D-6FDE-4719-AC8B-BA6626EA5A3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D45D4E3-9413-4D40-986E-702F5F6B1F1B}" type="pres">
      <dgm:prSet presAssocID="{B21C3D2F-08C9-449F-9D57-DC8335FB076F}" presName="composite" presStyleCnt="0"/>
      <dgm:spPr/>
    </dgm:pt>
    <dgm:pt modelId="{0A3F036D-D952-403F-B631-04BE45F1E6CB}" type="pres">
      <dgm:prSet presAssocID="{B21C3D2F-08C9-449F-9D57-DC8335FB076F}" presName="parTx" presStyleLbl="alignNode1" presStyleIdx="0" presStyleCnt="4" custScaleX="98066" custLinFactNeighborX="-1133" custLinFactNeighborY="-25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D51FE0-11FD-4167-9609-33459A5CF1F3}" type="pres">
      <dgm:prSet presAssocID="{B21C3D2F-08C9-449F-9D57-DC8335FB076F}" presName="desTx" presStyleLbl="alignAccFollowNode1" presStyleIdx="0" presStyleCnt="4" custScaleX="9750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CB09C8-2FBC-4AE2-835B-02B42FAD5B97}" type="pres">
      <dgm:prSet presAssocID="{4FC5E77D-B4FA-437B-996D-A1B70E956774}" presName="space" presStyleCnt="0"/>
      <dgm:spPr/>
    </dgm:pt>
    <dgm:pt modelId="{F03F697A-C573-479E-ACFC-AA8E9BCEE299}" type="pres">
      <dgm:prSet presAssocID="{CB01E9E5-62F3-410C-9938-FD7CE644EE3B}" presName="composite" presStyleCnt="0"/>
      <dgm:spPr/>
    </dgm:pt>
    <dgm:pt modelId="{1926E86F-91E7-4298-A43E-99B6F005D95D}" type="pres">
      <dgm:prSet presAssocID="{CB01E9E5-62F3-410C-9938-FD7CE644EE3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82F73A-BF57-4CDF-8768-A08C246B445E}" type="pres">
      <dgm:prSet presAssocID="{CB01E9E5-62F3-410C-9938-FD7CE644EE3B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964BDD8-30E0-4CD7-A154-9E9E3DC928C2}" type="pres">
      <dgm:prSet presAssocID="{917C56D8-C7EE-40E9-8D06-D0F8EBEEDA30}" presName="space" presStyleCnt="0"/>
      <dgm:spPr/>
    </dgm:pt>
    <dgm:pt modelId="{84A4164A-D68A-4F44-AE31-D26541520796}" type="pres">
      <dgm:prSet presAssocID="{28D8A686-2B60-4C9A-B8C6-024A6D760DE2}" presName="composite" presStyleCnt="0"/>
      <dgm:spPr/>
    </dgm:pt>
    <dgm:pt modelId="{DC235842-CFB0-448B-8F07-2B32E2CF3327}" type="pres">
      <dgm:prSet presAssocID="{28D8A686-2B60-4C9A-B8C6-024A6D760DE2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4BCA5F-4D35-412B-8F61-917CC098E18A}" type="pres">
      <dgm:prSet presAssocID="{28D8A686-2B60-4C9A-B8C6-024A6D760DE2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7E7F25-FFDC-421C-A754-C8A94DDC0DE0}" type="pres">
      <dgm:prSet presAssocID="{D10BCF56-3547-459E-BB9C-A80D6B2E771E}" presName="space" presStyleCnt="0"/>
      <dgm:spPr/>
    </dgm:pt>
    <dgm:pt modelId="{6AF14DE3-4BE6-4B15-8538-213A6864EC08}" type="pres">
      <dgm:prSet presAssocID="{E5F4F842-118D-46F0-ADEF-F16BAAA9CD16}" presName="composite" presStyleCnt="0"/>
      <dgm:spPr/>
    </dgm:pt>
    <dgm:pt modelId="{70D59FC0-8B09-486A-A442-590523B93818}" type="pres">
      <dgm:prSet presAssocID="{E5F4F842-118D-46F0-ADEF-F16BAAA9CD1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2A2D77-5F88-4A5D-837A-900CEF34AFFE}" type="pres">
      <dgm:prSet presAssocID="{E5F4F842-118D-46F0-ADEF-F16BAAA9CD16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B8D1436-D801-42EF-9A29-621F175A258F}" srcId="{7157E82D-6FDE-4719-AC8B-BA6626EA5A3C}" destId="{28D8A686-2B60-4C9A-B8C6-024A6D760DE2}" srcOrd="2" destOrd="0" parTransId="{90BC5D60-1D02-4628-A317-23FAAD5109E4}" sibTransId="{D10BCF56-3547-459E-BB9C-A80D6B2E771E}"/>
    <dgm:cxn modelId="{138CE042-1767-4D3A-B0BB-97B6EF87C0D2}" srcId="{CB01E9E5-62F3-410C-9938-FD7CE644EE3B}" destId="{61ED63F0-C5F9-4626-A42C-CACECC645F5C}" srcOrd="1" destOrd="0" parTransId="{DB0B1F81-C381-4998-A6D3-DFD0EABC4E56}" sibTransId="{54C2DF53-0564-4189-A36E-C81ED3DEB4B7}"/>
    <dgm:cxn modelId="{3681110D-477B-42A8-9225-62752E114467}" type="presOf" srcId="{DB8928EA-D56E-4110-B7E3-9634FCE4F326}" destId="{B7D51FE0-11FD-4167-9609-33459A5CF1F3}" srcOrd="0" destOrd="4" presId="urn:microsoft.com/office/officeart/2005/8/layout/hList1"/>
    <dgm:cxn modelId="{4599E18B-AC04-4B3B-897B-7EDF76FE4027}" type="presOf" srcId="{CBD64214-CDC1-472D-BF9D-66633772031C}" destId="{044BCA5F-4D35-412B-8F61-917CC098E18A}" srcOrd="0" destOrd="0" presId="urn:microsoft.com/office/officeart/2005/8/layout/hList1"/>
    <dgm:cxn modelId="{17F5B2DE-92F6-4C4C-9048-BEBCD772F52E}" type="presOf" srcId="{1FDF46E6-8092-44E9-8E91-5A0E260A15C1}" destId="{4982F73A-BF57-4CDF-8768-A08C246B445E}" srcOrd="0" destOrd="3" presId="urn:microsoft.com/office/officeart/2005/8/layout/hList1"/>
    <dgm:cxn modelId="{DB99C756-C39D-4F6E-9B48-DD0AFA134D18}" srcId="{B21C3D2F-08C9-449F-9D57-DC8335FB076F}" destId="{EF2135F4-C953-4DB0-B92C-37C16B8F7F30}" srcOrd="1" destOrd="0" parTransId="{21C57ED1-153D-4DB7-9BB9-EAD985273B16}" sibTransId="{E5D7B980-68EA-40B0-90C9-55951B76AE52}"/>
    <dgm:cxn modelId="{AA6A3A2E-3D28-434B-97C0-EB4F3266FCE2}" srcId="{CB01E9E5-62F3-410C-9938-FD7CE644EE3B}" destId="{DD552D85-5E3A-415C-9CF9-C8CC389496B8}" srcOrd="0" destOrd="0" parTransId="{0BBDE2C3-484A-4905-8097-BEC14146E8C2}" sibTransId="{D5EBB63B-D764-4507-A92A-076506F22CF5}"/>
    <dgm:cxn modelId="{671EF82F-C42A-4FDD-A429-78F19B6E5625}" srcId="{CB01E9E5-62F3-410C-9938-FD7CE644EE3B}" destId="{3E3E7159-86D6-476A-8478-367C2874A199}" srcOrd="4" destOrd="0" parTransId="{5A68FE99-0EBE-494D-8EFE-2C55632E50E7}" sibTransId="{ED950E7A-87EE-4AEF-8E5C-5EB5A15096D1}"/>
    <dgm:cxn modelId="{40A35A2D-CD56-4D73-BE78-EB76370AA264}" srcId="{B21C3D2F-08C9-449F-9D57-DC8335FB076F}" destId="{E7666353-B27A-4C10-B061-E644D98B8D46}" srcOrd="2" destOrd="0" parTransId="{10A69FD4-0A63-4A61-8704-9419269D2F6F}" sibTransId="{2CF6E175-E527-43CD-A89A-CEA2A48275F1}"/>
    <dgm:cxn modelId="{65E1A8B5-1367-4BCC-A12A-B34D9E9E80DA}" srcId="{E5F4F842-118D-46F0-ADEF-F16BAAA9CD16}" destId="{45A0AA27-EEF9-4822-93C7-4F3220496327}" srcOrd="3" destOrd="0" parTransId="{A4FB4AA6-2F8A-4833-87AD-C28C8C2F18C3}" sibTransId="{AE73D26D-94DB-4CD4-B686-494A876A1F63}"/>
    <dgm:cxn modelId="{ABBAC63E-02A6-4B0C-BC39-2648F60D36A1}" srcId="{28D8A686-2B60-4C9A-B8C6-024A6D760DE2}" destId="{CBD64214-CDC1-472D-BF9D-66633772031C}" srcOrd="0" destOrd="0" parTransId="{17FB0B8C-2997-491F-938C-82A4A68DD44A}" sibTransId="{D1CEB556-CC99-4314-B900-D1AE49B2B007}"/>
    <dgm:cxn modelId="{FA523998-5B84-455D-A313-D4F04E60F141}" type="presOf" srcId="{28D8A686-2B60-4C9A-B8C6-024A6D760DE2}" destId="{DC235842-CFB0-448B-8F07-2B32E2CF3327}" srcOrd="0" destOrd="0" presId="urn:microsoft.com/office/officeart/2005/8/layout/hList1"/>
    <dgm:cxn modelId="{7A7ECA03-9CC9-41A9-BC8E-461C88F5C37E}" type="presOf" srcId="{3E3E7159-86D6-476A-8478-367C2874A199}" destId="{4982F73A-BF57-4CDF-8768-A08C246B445E}" srcOrd="0" destOrd="4" presId="urn:microsoft.com/office/officeart/2005/8/layout/hList1"/>
    <dgm:cxn modelId="{CDCD8697-C7CE-46DD-A887-A7C7AE82B925}" type="presOf" srcId="{61ED63F0-C5F9-4626-A42C-CACECC645F5C}" destId="{4982F73A-BF57-4CDF-8768-A08C246B445E}" srcOrd="0" destOrd="1" presId="urn:microsoft.com/office/officeart/2005/8/layout/hList1"/>
    <dgm:cxn modelId="{B1A7E622-94F8-437E-8864-2C3CC110BD59}" type="presOf" srcId="{8C39CBEE-7752-4CCF-904F-9494E1549916}" destId="{B7D51FE0-11FD-4167-9609-33459A5CF1F3}" srcOrd="0" destOrd="0" presId="urn:microsoft.com/office/officeart/2005/8/layout/hList1"/>
    <dgm:cxn modelId="{50E2733F-6E78-40C9-AF16-4B6815532D2F}" type="presOf" srcId="{6BE08FB6-609D-4464-94A7-4CA439B15E54}" destId="{B7D51FE0-11FD-4167-9609-33459A5CF1F3}" srcOrd="0" destOrd="3" presId="urn:microsoft.com/office/officeart/2005/8/layout/hList1"/>
    <dgm:cxn modelId="{B0856087-EC0E-4AF8-89FE-C7C20E275179}" srcId="{B21C3D2F-08C9-449F-9D57-DC8335FB076F}" destId="{8C39CBEE-7752-4CCF-904F-9494E1549916}" srcOrd="0" destOrd="0" parTransId="{A985AE18-2A0C-4A9A-BA23-E88236D2FDB7}" sibTransId="{2360B979-BC6B-4289-A6AD-9871B28B6E7D}"/>
    <dgm:cxn modelId="{C0A90B39-9214-4F08-A8E3-26ABE669B447}" srcId="{7157E82D-6FDE-4719-AC8B-BA6626EA5A3C}" destId="{B21C3D2F-08C9-449F-9D57-DC8335FB076F}" srcOrd="0" destOrd="0" parTransId="{E1A17349-C0A7-43B2-8A5C-C46385DCAAEA}" sibTransId="{4FC5E77D-B4FA-437B-996D-A1B70E956774}"/>
    <dgm:cxn modelId="{1787B751-97FC-4F01-9F9A-D590F6B84274}" type="presOf" srcId="{8B61CB61-791A-4C9D-A618-30F3247C4180}" destId="{3A2A2D77-5F88-4A5D-837A-900CEF34AFFE}" srcOrd="0" destOrd="0" presId="urn:microsoft.com/office/officeart/2005/8/layout/hList1"/>
    <dgm:cxn modelId="{92A74A1A-B8B5-464D-900F-998E9FC7C332}" srcId="{B21C3D2F-08C9-449F-9D57-DC8335FB076F}" destId="{6BE08FB6-609D-4464-94A7-4CA439B15E54}" srcOrd="3" destOrd="0" parTransId="{AFCC0351-1F91-4FE1-B4BD-C08D45F47517}" sibTransId="{20155149-CB48-4FEC-93A0-6D9D5032B7F7}"/>
    <dgm:cxn modelId="{8E083784-24F1-4D6C-B5E5-36BC3142CBA5}" srcId="{CB01E9E5-62F3-410C-9938-FD7CE644EE3B}" destId="{4418C0B6-C941-480D-BEF1-9AF5804F3677}" srcOrd="2" destOrd="0" parTransId="{33ABE779-52D6-495D-B3BA-610A86881706}" sibTransId="{49128A92-3B9D-4D6F-B307-C5EC5FE3DD91}"/>
    <dgm:cxn modelId="{721F2194-04C2-43B9-A5AC-2A4C50588697}" srcId="{28D8A686-2B60-4C9A-B8C6-024A6D760DE2}" destId="{327933E7-550F-4B9D-9C00-9EE1E1618AA8}" srcOrd="1" destOrd="0" parTransId="{A4D37955-3C2F-4DFD-A7A4-2F1E74794AF4}" sibTransId="{06E91887-6914-4F14-B78B-F2C530A1685D}"/>
    <dgm:cxn modelId="{6606A548-9AED-453B-9185-FB7EE1DFC37F}" type="presOf" srcId="{DD552D85-5E3A-415C-9CF9-C8CC389496B8}" destId="{4982F73A-BF57-4CDF-8768-A08C246B445E}" srcOrd="0" destOrd="0" presId="urn:microsoft.com/office/officeart/2005/8/layout/hList1"/>
    <dgm:cxn modelId="{6F5D9769-862C-4C66-8B6A-279EC43AA4EA}" srcId="{CB01E9E5-62F3-410C-9938-FD7CE644EE3B}" destId="{1FDF46E6-8092-44E9-8E91-5A0E260A15C1}" srcOrd="3" destOrd="0" parTransId="{6F5131D1-0217-4301-9C41-1CBA9B53EB46}" sibTransId="{78E66252-1D78-4434-8CB9-F9FEDB81F694}"/>
    <dgm:cxn modelId="{6F9C52BA-B989-4F46-BFE8-7379D5AC5C3A}" type="presOf" srcId="{4418C0B6-C941-480D-BEF1-9AF5804F3677}" destId="{4982F73A-BF57-4CDF-8768-A08C246B445E}" srcOrd="0" destOrd="2" presId="urn:microsoft.com/office/officeart/2005/8/layout/hList1"/>
    <dgm:cxn modelId="{299A2437-CDC6-4F65-9A07-AC60C5B3520C}" type="presOf" srcId="{E5F4F842-118D-46F0-ADEF-F16BAAA9CD16}" destId="{70D59FC0-8B09-486A-A442-590523B93818}" srcOrd="0" destOrd="0" presId="urn:microsoft.com/office/officeart/2005/8/layout/hList1"/>
    <dgm:cxn modelId="{A1E56A58-3C2B-4117-998D-E8DE3B6BE310}" srcId="{B21C3D2F-08C9-449F-9D57-DC8335FB076F}" destId="{DB8928EA-D56E-4110-B7E3-9634FCE4F326}" srcOrd="4" destOrd="0" parTransId="{A19DF4E5-80DC-45C0-A228-FEB56415243F}" sibTransId="{F9B8FC79-96E9-46AF-ADE9-FCC436AF8F76}"/>
    <dgm:cxn modelId="{F3F1A73A-04E2-4FBB-9F1D-29C7FE0B7487}" type="presOf" srcId="{8504DC6C-F50D-4610-85F8-AED71EA0C310}" destId="{3A2A2D77-5F88-4A5D-837A-900CEF34AFFE}" srcOrd="0" destOrd="1" presId="urn:microsoft.com/office/officeart/2005/8/layout/hList1"/>
    <dgm:cxn modelId="{27E66000-F86C-4B34-A8DE-B9CC45528376}" type="presOf" srcId="{B21C3D2F-08C9-449F-9D57-DC8335FB076F}" destId="{0A3F036D-D952-403F-B631-04BE45F1E6CB}" srcOrd="0" destOrd="0" presId="urn:microsoft.com/office/officeart/2005/8/layout/hList1"/>
    <dgm:cxn modelId="{BA103EB7-DCDC-4DC2-8263-5F6FBB8958F2}" srcId="{E5F4F842-118D-46F0-ADEF-F16BAAA9CD16}" destId="{8B61CB61-791A-4C9D-A618-30F3247C4180}" srcOrd="0" destOrd="0" parTransId="{9C5E6BD2-9839-4CB3-9FED-CF824ED5CB13}" sibTransId="{1FE0C738-8E87-49A6-A4EB-5B2C19883CFC}"/>
    <dgm:cxn modelId="{BDF9A4B2-05E1-404F-8C75-E27708EE6D7E}" type="presOf" srcId="{036F2EE1-2681-45F3-8C46-68F79E9B4184}" destId="{044BCA5F-4D35-412B-8F61-917CC098E18A}" srcOrd="0" destOrd="3" presId="urn:microsoft.com/office/officeart/2005/8/layout/hList1"/>
    <dgm:cxn modelId="{BBD6A5D8-DAA6-4DDB-A138-FEC8AFF126D6}" type="presOf" srcId="{7157E82D-6FDE-4719-AC8B-BA6626EA5A3C}" destId="{BEC6C75F-C5D9-4758-A9C6-DA4C41650B52}" srcOrd="0" destOrd="0" presId="urn:microsoft.com/office/officeart/2005/8/layout/hList1"/>
    <dgm:cxn modelId="{1AEF4FFF-B356-4949-A05D-F78420FD84A9}" type="presOf" srcId="{E4455614-9A51-4B00-A355-0C0AD223618A}" destId="{3A2A2D77-5F88-4A5D-837A-900CEF34AFFE}" srcOrd="0" destOrd="2" presId="urn:microsoft.com/office/officeart/2005/8/layout/hList1"/>
    <dgm:cxn modelId="{1935A62B-254D-45B0-843E-6D0739124710}" srcId="{28D8A686-2B60-4C9A-B8C6-024A6D760DE2}" destId="{DF007606-F2D7-4354-AF9B-1B613F8E04C8}" srcOrd="2" destOrd="0" parTransId="{88B50E75-765A-403E-A8B5-60085573F714}" sibTransId="{151F3ED6-C43B-4831-AAFE-0E7153AF43A6}"/>
    <dgm:cxn modelId="{B0F9B893-6E32-4761-980E-9EC79D06D567}" type="presOf" srcId="{CB01E9E5-62F3-410C-9938-FD7CE644EE3B}" destId="{1926E86F-91E7-4298-A43E-99B6F005D95D}" srcOrd="0" destOrd="0" presId="urn:microsoft.com/office/officeart/2005/8/layout/hList1"/>
    <dgm:cxn modelId="{FFE8A88B-085F-4AF9-B958-8AB99FDA16DA}" srcId="{7157E82D-6FDE-4719-AC8B-BA6626EA5A3C}" destId="{E5F4F842-118D-46F0-ADEF-F16BAAA9CD16}" srcOrd="3" destOrd="0" parTransId="{249F5CD0-BAEC-4834-9EAC-BF74C8E1E68D}" sibTransId="{E3BBE194-E348-4A5D-802E-5C4AA4C7F990}"/>
    <dgm:cxn modelId="{31510C0A-942B-4A36-8231-C08E91925DBB}" type="presOf" srcId="{E7666353-B27A-4C10-B061-E644D98B8D46}" destId="{B7D51FE0-11FD-4167-9609-33459A5CF1F3}" srcOrd="0" destOrd="2" presId="urn:microsoft.com/office/officeart/2005/8/layout/hList1"/>
    <dgm:cxn modelId="{F2BB24F8-3AB3-4537-ADE8-079F4CA29132}" srcId="{E5F4F842-118D-46F0-ADEF-F16BAAA9CD16}" destId="{8504DC6C-F50D-4610-85F8-AED71EA0C310}" srcOrd="1" destOrd="0" parTransId="{AE82B259-BADD-4569-8F4C-249F2FB4EE5A}" sibTransId="{A313B7A6-ABC0-486F-AF51-3D78E1F9E114}"/>
    <dgm:cxn modelId="{CDFBA0D1-7D92-40F3-A1C9-F41F1B1523A7}" type="presOf" srcId="{327933E7-550F-4B9D-9C00-9EE1E1618AA8}" destId="{044BCA5F-4D35-412B-8F61-917CC098E18A}" srcOrd="0" destOrd="1" presId="urn:microsoft.com/office/officeart/2005/8/layout/hList1"/>
    <dgm:cxn modelId="{FB9AC0DB-3BFC-442A-8277-5EFF3DAB7401}" srcId="{28D8A686-2B60-4C9A-B8C6-024A6D760DE2}" destId="{036F2EE1-2681-45F3-8C46-68F79E9B4184}" srcOrd="3" destOrd="0" parTransId="{F93FB83B-0EC1-4ACE-A4C2-B691815B9A9C}" sibTransId="{9CB7E547-CFFB-4C5C-9509-ADE6C4FF9482}"/>
    <dgm:cxn modelId="{3DF9F439-AF04-4A50-9D5B-ADE51D51E7F9}" srcId="{7157E82D-6FDE-4719-AC8B-BA6626EA5A3C}" destId="{CB01E9E5-62F3-410C-9938-FD7CE644EE3B}" srcOrd="1" destOrd="0" parTransId="{D8CC192F-BE06-4182-A9D3-476035BD52DD}" sibTransId="{917C56D8-C7EE-40E9-8D06-D0F8EBEEDA30}"/>
    <dgm:cxn modelId="{9B8341F4-7A7D-49F5-8B71-DDF34A6927AA}" srcId="{E5F4F842-118D-46F0-ADEF-F16BAAA9CD16}" destId="{E4455614-9A51-4B00-A355-0C0AD223618A}" srcOrd="2" destOrd="0" parTransId="{54608778-89F4-439F-9154-F9914C377A24}" sibTransId="{CFE7AD90-91E5-47B3-A418-1EFD04A7402B}"/>
    <dgm:cxn modelId="{6E3273A6-AEE9-4A17-8FC6-E579E86770C9}" type="presOf" srcId="{DF007606-F2D7-4354-AF9B-1B613F8E04C8}" destId="{044BCA5F-4D35-412B-8F61-917CC098E18A}" srcOrd="0" destOrd="2" presId="urn:microsoft.com/office/officeart/2005/8/layout/hList1"/>
    <dgm:cxn modelId="{BA69F1BA-AB92-4A0F-BDFA-8999C899ED79}" type="presOf" srcId="{45A0AA27-EEF9-4822-93C7-4F3220496327}" destId="{3A2A2D77-5F88-4A5D-837A-900CEF34AFFE}" srcOrd="0" destOrd="3" presId="urn:microsoft.com/office/officeart/2005/8/layout/hList1"/>
    <dgm:cxn modelId="{A96F32D1-2D07-45E4-A25C-7DC25D867072}" type="presOf" srcId="{EF2135F4-C953-4DB0-B92C-37C16B8F7F30}" destId="{B7D51FE0-11FD-4167-9609-33459A5CF1F3}" srcOrd="0" destOrd="1" presId="urn:microsoft.com/office/officeart/2005/8/layout/hList1"/>
    <dgm:cxn modelId="{11DDF9A8-902E-4018-8F03-A56D3B72B41F}" type="presParOf" srcId="{BEC6C75F-C5D9-4758-A9C6-DA4C41650B52}" destId="{ED45D4E3-9413-4D40-986E-702F5F6B1F1B}" srcOrd="0" destOrd="0" presId="urn:microsoft.com/office/officeart/2005/8/layout/hList1"/>
    <dgm:cxn modelId="{5A553EC1-607D-4F76-92AC-FA4E4A2B053D}" type="presParOf" srcId="{ED45D4E3-9413-4D40-986E-702F5F6B1F1B}" destId="{0A3F036D-D952-403F-B631-04BE45F1E6CB}" srcOrd="0" destOrd="0" presId="urn:microsoft.com/office/officeart/2005/8/layout/hList1"/>
    <dgm:cxn modelId="{10D20B5F-D78F-4882-AB4A-D4660F64F2A7}" type="presParOf" srcId="{ED45D4E3-9413-4D40-986E-702F5F6B1F1B}" destId="{B7D51FE0-11FD-4167-9609-33459A5CF1F3}" srcOrd="1" destOrd="0" presId="urn:microsoft.com/office/officeart/2005/8/layout/hList1"/>
    <dgm:cxn modelId="{699355B5-A379-45FD-8526-0009CD85CCAE}" type="presParOf" srcId="{BEC6C75F-C5D9-4758-A9C6-DA4C41650B52}" destId="{82CB09C8-2FBC-4AE2-835B-02B42FAD5B97}" srcOrd="1" destOrd="0" presId="urn:microsoft.com/office/officeart/2005/8/layout/hList1"/>
    <dgm:cxn modelId="{561A5EC1-4E8E-4281-8A52-FFF32D01DB65}" type="presParOf" srcId="{BEC6C75F-C5D9-4758-A9C6-DA4C41650B52}" destId="{F03F697A-C573-479E-ACFC-AA8E9BCEE299}" srcOrd="2" destOrd="0" presId="urn:microsoft.com/office/officeart/2005/8/layout/hList1"/>
    <dgm:cxn modelId="{8F094AD8-E2F5-4C0A-AF69-EF1741D0DC78}" type="presParOf" srcId="{F03F697A-C573-479E-ACFC-AA8E9BCEE299}" destId="{1926E86F-91E7-4298-A43E-99B6F005D95D}" srcOrd="0" destOrd="0" presId="urn:microsoft.com/office/officeart/2005/8/layout/hList1"/>
    <dgm:cxn modelId="{CEC4DCAE-7DAA-4EFA-9AE5-B6173CCFCECA}" type="presParOf" srcId="{F03F697A-C573-479E-ACFC-AA8E9BCEE299}" destId="{4982F73A-BF57-4CDF-8768-A08C246B445E}" srcOrd="1" destOrd="0" presId="urn:microsoft.com/office/officeart/2005/8/layout/hList1"/>
    <dgm:cxn modelId="{1FF63EC4-48C5-49A0-B302-06720EB48AF6}" type="presParOf" srcId="{BEC6C75F-C5D9-4758-A9C6-DA4C41650B52}" destId="{C964BDD8-30E0-4CD7-A154-9E9E3DC928C2}" srcOrd="3" destOrd="0" presId="urn:microsoft.com/office/officeart/2005/8/layout/hList1"/>
    <dgm:cxn modelId="{905310D4-B8F0-4969-A2EF-11B11580B2D6}" type="presParOf" srcId="{BEC6C75F-C5D9-4758-A9C6-DA4C41650B52}" destId="{84A4164A-D68A-4F44-AE31-D26541520796}" srcOrd="4" destOrd="0" presId="urn:microsoft.com/office/officeart/2005/8/layout/hList1"/>
    <dgm:cxn modelId="{92131EF2-86F7-4824-83CE-F42CF1246613}" type="presParOf" srcId="{84A4164A-D68A-4F44-AE31-D26541520796}" destId="{DC235842-CFB0-448B-8F07-2B32E2CF3327}" srcOrd="0" destOrd="0" presId="urn:microsoft.com/office/officeart/2005/8/layout/hList1"/>
    <dgm:cxn modelId="{077C080F-46E4-4D48-955F-7F67F11375E8}" type="presParOf" srcId="{84A4164A-D68A-4F44-AE31-D26541520796}" destId="{044BCA5F-4D35-412B-8F61-917CC098E18A}" srcOrd="1" destOrd="0" presId="urn:microsoft.com/office/officeart/2005/8/layout/hList1"/>
    <dgm:cxn modelId="{99773B67-3022-4888-A134-656B810EAB51}" type="presParOf" srcId="{BEC6C75F-C5D9-4758-A9C6-DA4C41650B52}" destId="{577E7F25-FFDC-421C-A754-C8A94DDC0DE0}" srcOrd="5" destOrd="0" presId="urn:microsoft.com/office/officeart/2005/8/layout/hList1"/>
    <dgm:cxn modelId="{B61AE583-CBF1-495C-ADCA-5FE6CB2264EC}" type="presParOf" srcId="{BEC6C75F-C5D9-4758-A9C6-DA4C41650B52}" destId="{6AF14DE3-4BE6-4B15-8538-213A6864EC08}" srcOrd="6" destOrd="0" presId="urn:microsoft.com/office/officeart/2005/8/layout/hList1"/>
    <dgm:cxn modelId="{C0D8F468-FDA4-440B-B20B-60A011C39B9D}" type="presParOf" srcId="{6AF14DE3-4BE6-4B15-8538-213A6864EC08}" destId="{70D59FC0-8B09-486A-A442-590523B93818}" srcOrd="0" destOrd="0" presId="urn:microsoft.com/office/officeart/2005/8/layout/hList1"/>
    <dgm:cxn modelId="{D766C7A2-F416-4DDF-B8F8-DD1EB0BA0442}" type="presParOf" srcId="{6AF14DE3-4BE6-4B15-8538-213A6864EC08}" destId="{3A2A2D77-5F88-4A5D-837A-900CEF34AFF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F036D-D952-403F-B631-04BE45F1E6CB}">
      <dsp:nvSpPr>
        <dsp:cNvPr id="0" name=""/>
        <dsp:cNvSpPr/>
      </dsp:nvSpPr>
      <dsp:spPr>
        <a:xfrm>
          <a:off x="0" y="1598124"/>
          <a:ext cx="2210513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1800" kern="1200" dirty="0" smtClean="0"/>
            <a:t> Инициализациялау</a:t>
          </a:r>
          <a:endParaRPr lang="ru-RU" sz="1800" kern="1200" dirty="0"/>
        </a:p>
      </dsp:txBody>
      <dsp:txXfrm>
        <a:off x="0" y="1598124"/>
        <a:ext cx="2210513" cy="518400"/>
      </dsp:txXfrm>
    </dsp:sp>
    <dsp:sp modelId="{B7D51FE0-11FD-4167-9609-33459A5CF1F3}">
      <dsp:nvSpPr>
        <dsp:cNvPr id="0" name=""/>
        <dsp:cNvSpPr/>
      </dsp:nvSpPr>
      <dsp:spPr>
        <a:xfrm>
          <a:off x="10392" y="2129588"/>
          <a:ext cx="2197935" cy="21524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Мақсаттар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Спецификация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Тапсырмалар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Жауапкершілік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Жоба тобы</a:t>
          </a:r>
        </a:p>
      </dsp:txBody>
      <dsp:txXfrm>
        <a:off x="10392" y="2129588"/>
        <a:ext cx="2197935" cy="2152423"/>
      </dsp:txXfrm>
    </dsp:sp>
    <dsp:sp modelId="{1926E86F-91E7-4298-A43E-99B6F005D95D}">
      <dsp:nvSpPr>
        <dsp:cNvPr id="0" name=""/>
        <dsp:cNvSpPr/>
      </dsp:nvSpPr>
      <dsp:spPr>
        <a:xfrm>
          <a:off x="2530192" y="1611188"/>
          <a:ext cx="2254107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1800" kern="1200" dirty="0" smtClean="0"/>
            <a:t> Жобалау</a:t>
          </a:r>
          <a:endParaRPr lang="ru-RU" sz="1800" kern="1200" dirty="0"/>
        </a:p>
      </dsp:txBody>
      <dsp:txXfrm>
        <a:off x="2530192" y="1611188"/>
        <a:ext cx="2254107" cy="518400"/>
      </dsp:txXfrm>
    </dsp:sp>
    <dsp:sp modelId="{4982F73A-BF57-4CDF-8768-A08C246B445E}">
      <dsp:nvSpPr>
        <dsp:cNvPr id="0" name=""/>
        <dsp:cNvSpPr/>
      </dsp:nvSpPr>
      <dsp:spPr>
        <a:xfrm>
          <a:off x="2530192" y="2129588"/>
          <a:ext cx="2254107" cy="21524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Күнтізбе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Бюджеттер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Ресурстар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Тауекелдер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Топ мүшелері</a:t>
          </a:r>
          <a:endParaRPr lang="ru-RU" sz="1800" kern="1200" dirty="0"/>
        </a:p>
      </dsp:txBody>
      <dsp:txXfrm>
        <a:off x="2530192" y="2129588"/>
        <a:ext cx="2254107" cy="2152423"/>
      </dsp:txXfrm>
    </dsp:sp>
    <dsp:sp modelId="{DC235842-CFB0-448B-8F07-2B32E2CF3327}">
      <dsp:nvSpPr>
        <dsp:cNvPr id="0" name=""/>
        <dsp:cNvSpPr/>
      </dsp:nvSpPr>
      <dsp:spPr>
        <a:xfrm>
          <a:off x="5099875" y="1611188"/>
          <a:ext cx="2254107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1800" kern="1200" dirty="0" smtClean="0"/>
            <a:t> Орындау</a:t>
          </a:r>
          <a:endParaRPr lang="ru-RU" sz="1800" kern="1200" dirty="0"/>
        </a:p>
      </dsp:txBody>
      <dsp:txXfrm>
        <a:off x="5099875" y="1611188"/>
        <a:ext cx="2254107" cy="518400"/>
      </dsp:txXfrm>
    </dsp:sp>
    <dsp:sp modelId="{044BCA5F-4D35-412B-8F61-917CC098E18A}">
      <dsp:nvSpPr>
        <dsp:cNvPr id="0" name=""/>
        <dsp:cNvSpPr/>
      </dsp:nvSpPr>
      <dsp:spPr>
        <a:xfrm>
          <a:off x="5099875" y="2129588"/>
          <a:ext cx="2254107" cy="21524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Жағдай бойынша есептер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Өзгертулер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Сапа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Болжамалар</a:t>
          </a:r>
          <a:endParaRPr lang="ru-RU" sz="1800" kern="1200" dirty="0"/>
        </a:p>
      </dsp:txBody>
      <dsp:txXfrm>
        <a:off x="5099875" y="2129588"/>
        <a:ext cx="2254107" cy="2152423"/>
      </dsp:txXfrm>
    </dsp:sp>
    <dsp:sp modelId="{70D59FC0-8B09-486A-A442-590523B93818}">
      <dsp:nvSpPr>
        <dsp:cNvPr id="0" name=""/>
        <dsp:cNvSpPr/>
      </dsp:nvSpPr>
      <dsp:spPr>
        <a:xfrm>
          <a:off x="7669558" y="1611188"/>
          <a:ext cx="2254107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1800" kern="1200" dirty="0" smtClean="0"/>
            <a:t> Нәтиже көрсету</a:t>
          </a:r>
          <a:endParaRPr lang="ru-RU" sz="1800" kern="1200" dirty="0"/>
        </a:p>
      </dsp:txBody>
      <dsp:txXfrm>
        <a:off x="7669558" y="1611188"/>
        <a:ext cx="2254107" cy="518400"/>
      </dsp:txXfrm>
    </dsp:sp>
    <dsp:sp modelId="{3A2A2D77-5F88-4A5D-837A-900CEF34AFFE}">
      <dsp:nvSpPr>
        <dsp:cNvPr id="0" name=""/>
        <dsp:cNvSpPr/>
      </dsp:nvSpPr>
      <dsp:spPr>
        <a:xfrm>
          <a:off x="7669558" y="2129588"/>
          <a:ext cx="2254107" cy="21524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Клиентті үйрету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Құжаттарды тапсыру 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Ресурстарды босату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800" kern="1200" dirty="0" smtClean="0"/>
            <a:t>Тәжірибе нәтижелерін алу</a:t>
          </a:r>
          <a:endParaRPr lang="ru-RU" sz="1800" kern="1200" dirty="0"/>
        </a:p>
      </dsp:txBody>
      <dsp:txXfrm>
        <a:off x="7669558" y="2129588"/>
        <a:ext cx="2254107" cy="2152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77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07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71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1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2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31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16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10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76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88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66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F3BA8-1F21-4C74-9DAC-BEB07A8E56ED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51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410748103"/>
              </p:ext>
            </p:extLst>
          </p:nvPr>
        </p:nvGraphicFramePr>
        <p:xfrm>
          <a:off x="1240617" y="59468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534778961"/>
              </p:ext>
            </p:extLst>
          </p:nvPr>
        </p:nvGraphicFramePr>
        <p:xfrm>
          <a:off x="1240617" y="594686"/>
          <a:ext cx="9927770" cy="589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5791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/>
              <a:t>  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k-KZ" dirty="0" smtClean="0"/>
              <a:t>   </a:t>
            </a:r>
            <a:endParaRPr lang="ru-RU" dirty="0"/>
          </a:p>
        </p:txBody>
      </p:sp>
      <p:sp>
        <p:nvSpPr>
          <p:cNvPr id="4" name="Равнобедренный треугольник 3"/>
          <p:cNvSpPr/>
          <p:nvPr/>
        </p:nvSpPr>
        <p:spPr>
          <a:xfrm>
            <a:off x="4732712" y="2949734"/>
            <a:ext cx="2726575" cy="21031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k-KZ" dirty="0" smtClean="0"/>
              <a:t>Сапасы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031879" y="469886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dirty="0" smtClean="0"/>
              <a:t>Құны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2888" y="4694508"/>
            <a:ext cx="767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dirty="0" smtClean="0"/>
              <a:t>Уақыт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80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254470"/>
              </p:ext>
            </p:extLst>
          </p:nvPr>
        </p:nvGraphicFramePr>
        <p:xfrm>
          <a:off x="838198" y="1825625"/>
          <a:ext cx="4639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972">
                  <a:extLst>
                    <a:ext uri="{9D8B030D-6E8A-4147-A177-3AD203B41FA5}">
                      <a16:colId xmlns:a16="http://schemas.microsoft.com/office/drawing/2014/main" val="2783248122"/>
                    </a:ext>
                  </a:extLst>
                </a:gridCol>
                <a:gridCol w="1159972">
                  <a:extLst>
                    <a:ext uri="{9D8B030D-6E8A-4147-A177-3AD203B41FA5}">
                      <a16:colId xmlns:a16="http://schemas.microsoft.com/office/drawing/2014/main" val="470203443"/>
                    </a:ext>
                  </a:extLst>
                </a:gridCol>
                <a:gridCol w="1159972">
                  <a:extLst>
                    <a:ext uri="{9D8B030D-6E8A-4147-A177-3AD203B41FA5}">
                      <a16:colId xmlns:a16="http://schemas.microsoft.com/office/drawing/2014/main" val="1267284663"/>
                    </a:ext>
                  </a:extLst>
                </a:gridCol>
                <a:gridCol w="1159972">
                  <a:extLst>
                    <a:ext uri="{9D8B030D-6E8A-4147-A177-3AD203B41FA5}">
                      <a16:colId xmlns:a16="http://schemas.microsoft.com/office/drawing/2014/main" val="237014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dirty="0" smtClean="0"/>
                        <a:t>   Уақыт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dirty="0" smtClean="0"/>
                        <a:t> Бюджет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dirty="0" smtClean="0"/>
                        <a:t>    Сапа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92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k-KZ" dirty="0" smtClean="0"/>
                        <a:t>Келісу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dirty="0" smtClean="0"/>
                        <a:t>             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1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k-KZ" dirty="0" smtClean="0"/>
                        <a:t>Ұстау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dirty="0" smtClean="0"/>
                        <a:t>        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07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k-KZ" dirty="0" smtClean="0"/>
                        <a:t>Жақсарту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dirty="0" smtClean="0"/>
                        <a:t>       *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858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3214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56</Words>
  <Application>Microsoft Office PowerPoint</Application>
  <PresentationFormat>Широкоэкранный</PresentationFormat>
  <Paragraphs>36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  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777</dc:creator>
  <cp:lastModifiedBy>777</cp:lastModifiedBy>
  <cp:revision>9</cp:revision>
  <dcterms:created xsi:type="dcterms:W3CDTF">2022-05-17T09:40:11Z</dcterms:created>
  <dcterms:modified xsi:type="dcterms:W3CDTF">2022-05-18T09:39:17Z</dcterms:modified>
</cp:coreProperties>
</file>