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Reflection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7779" y="3589360"/>
            <a:ext cx="863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Thesis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878215" y="5441622"/>
            <a:ext cx="3299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Azhar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Alua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Madina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Inkar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1. Description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IE: concepts and context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Methods Course: research proposal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 Seminar 1: literature review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 Seminar 2:  Ethics Application &amp; Methodology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 Seminar 3: Data Collection, Results &amp; Discussion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 Seminar 4: Conclusion &amp; Submission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2. Feelings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9310" y="2617352"/>
            <a:ext cx="7706069" cy="424064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Excitement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Stress/Depression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Demotivation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sz="20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3. Evaluation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291618" y="2156346"/>
            <a:ext cx="54591" cy="309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46913" y="2074459"/>
            <a:ext cx="43536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+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Supportive courses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qualified instructors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Growth: as a researcher and a leader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Confidence &amp; more opportunities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 in academic writing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management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 (for some)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ru-RU" sz="20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0483" y="2074458"/>
            <a:ext cx="357571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-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Shortage of time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Isolation &amp; sense of exclusion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Academic English III (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Alua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Heavy workload of supervisors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literature review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Lack of book searching skills</a:t>
            </a:r>
          </a:p>
          <a:p>
            <a:pPr marL="457200" indent="-457200">
              <a:buAutoNum type="arabicPeriod"/>
            </a:pPr>
            <a:endParaRPr lang="ru-RU" sz="20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4. Analysis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7528" y="2015732"/>
            <a:ext cx="4217326" cy="34506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Lack of time management skills (for some)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Pandemic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579" y="1910687"/>
            <a:ext cx="48400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academic background of professors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based learning course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 work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Constructive feedback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Peer support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Reflection writings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5. Conclusion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Skills: </a:t>
            </a:r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lanning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application of knowledge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sense that we can be “agents of change”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6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6. Action plan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 long learning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open to changes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organized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Avoiding procrastination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Acceptance of constructive critique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811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191</TotalTime>
  <Words>201</Words>
  <Application>Microsoft Office PowerPoint</Application>
  <PresentationFormat>Широкоэкранный</PresentationFormat>
  <Paragraphs>67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</vt:lpstr>
      <vt:lpstr>Gallery</vt:lpstr>
      <vt:lpstr>Reflection</vt:lpstr>
      <vt:lpstr>1. Description</vt:lpstr>
      <vt:lpstr>2. Feelings</vt:lpstr>
      <vt:lpstr>3. Evaluation</vt:lpstr>
      <vt:lpstr>4. Analysis</vt:lpstr>
      <vt:lpstr>5. Conclusion</vt:lpstr>
      <vt:lpstr>6. Action plan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creator>Алуа</dc:creator>
  <cp:lastModifiedBy>Алуа</cp:lastModifiedBy>
  <cp:revision>8</cp:revision>
  <dcterms:created xsi:type="dcterms:W3CDTF">2022-02-21T10:01:40Z</dcterms:created>
  <dcterms:modified xsi:type="dcterms:W3CDTF">2022-02-21T13:13:23Z</dcterms:modified>
</cp:coreProperties>
</file>