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F01F-44CA-5397-58F9-A5823CCB6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88C15-5EDD-09B0-6820-5202D16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AE7BC-78B7-6DB6-77CF-7521E282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6EFA-9B97-CA10-2BF9-A6FDDE0B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C25A-3E1F-B9C6-E043-58CE6D86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9834-9927-C634-3C59-78243E47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A06F7-3422-789E-EA67-F916ACC76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6F2A-7B0A-5C0C-9372-6D09FD1C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B857-0B4E-072E-CD96-93C37F3C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3FFD-B5A7-E239-C5BF-0D814006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8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7E9DB-3350-36C8-136D-20FC4B335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B0D11-FF2F-7589-994B-320E26DD5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45A80-100D-0DB1-251C-494B0781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3A55-20AE-FD46-8737-A225A338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2AC2-D3F1-B707-57EF-FA9F41C0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78F-2C1F-261C-37AC-EE6FD951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F9EA-449B-D2DD-4A93-3706E935C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A732-D41B-83C4-5142-7D33D39F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5C41-F68B-1C18-CC86-4667EBFC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1AAC8-B9FB-083C-7C18-841C047A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75F6-3AC1-417E-08FC-0BB42AB9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25C95-4D60-3251-559D-5969A052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A6DF-7716-61F8-183E-05689206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FB42E-291F-CE85-343A-628FCE28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BB6AC-9DDB-60DF-E16F-9C211AF7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4119-CD83-54BD-A090-8BA37163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430A-65D9-E5AE-FD11-99CE126B9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AC9B8-3AEA-F6E7-6D2C-60578178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D3A2E-B3CB-576A-8C5B-3791DE84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3F487-A637-2407-2588-86F6D2D5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4C211-E390-136B-2E2D-D11CAC41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CBCE-FD8D-A232-CBB9-E1136EF7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08F0-8ACD-810C-3851-21AD6FCE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C4F2B-30F1-9EAD-C1B9-CB7FE060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69989-258F-28F6-1DBF-7E858EBCF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9C487-1972-C6D6-901C-B83076733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85233-239D-19F1-3F90-317F55EB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55B20-9173-9381-78CF-06B22644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2BDDE-D93E-8A48-ED67-FD0E8A72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9ED7-FFC1-F643-9E30-FE5E0B02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F45A9-8CC0-347E-FDD8-E44DA926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16BF0-1EF6-3C81-EDFC-493C28CB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662F2-8071-0BA9-0C13-3628DE63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B84EC-AED8-78CF-FC86-A6E54B0D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5AF36-8CB5-37A2-CFE9-BFE18A48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5379-91D9-1CF4-F9BB-5C1DF651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BD4F-947D-BFCD-AF46-CE1B99CF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DFEE-CBD9-C4ED-7D03-885A9BA9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42E8-1903-4512-73E8-9051E4BDD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D8F2B-E51D-F90A-95E5-47550CCF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1214-F944-A621-6F5D-EDCD9659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20ED3-A6F6-1A7A-04E3-AF6001B5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8BA-DF89-82B9-DB7E-606AF8B1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9744A-FB20-54D2-00BC-F4150EA3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045DD-2164-9B3A-BBFD-26B364D4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2BF2-90B1-55F5-A185-9BAAEB00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1ADD4-3B15-50F4-FF95-C6640B8C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40307-9492-F7CF-6FF1-B5B23910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DB572-BAE7-B4A4-557D-F4B7BE09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9E4BD-86AF-C13D-F8C9-97CBCFCB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0D75-AAE5-FDF8-8DA5-8C5C7EE07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35BF-DDBE-4EEA-9FE9-1AAC16156A7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786F-23D9-B618-37C5-9CE3AA125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76EF-2756-22D6-7018-B8DCC57C0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376A-D9CD-406C-9C2E-DBD32CEF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4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338B9-9B53-1E93-CFE8-263B3AD5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133"/>
            <a:ext cx="12192000" cy="58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7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52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50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FF0FB-2D9E-042D-F28C-8DFF1CCA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853"/>
            <a:ext cx="12192000" cy="572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8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4F5D7-3337-E4F2-D56F-F5A8AE4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76" y="0"/>
            <a:ext cx="10283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C684F-C282-ED72-92AD-F5953A2D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456942"/>
            <a:ext cx="10844200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4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00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79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Sartain</dc:creator>
  <cp:lastModifiedBy>Chris Sartain</cp:lastModifiedBy>
  <cp:revision>2</cp:revision>
  <dcterms:created xsi:type="dcterms:W3CDTF">2022-08-31T15:05:09Z</dcterms:created>
  <dcterms:modified xsi:type="dcterms:W3CDTF">2022-08-31T15:12:42Z</dcterms:modified>
</cp:coreProperties>
</file>