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8DD4-0BBA-48C0-A9BF-06AFB030B2F4}" type="datetimeFigureOut">
              <a:rPr lang="en-IN" smtClean="0"/>
              <a:t>22-02-2016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F575-8499-43EE-83ED-108C27D79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09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8DD4-0BBA-48C0-A9BF-06AFB030B2F4}" type="datetimeFigureOut">
              <a:rPr lang="en-IN" smtClean="0"/>
              <a:t>22-02-2016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F575-8499-43EE-83ED-108C27D79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94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8DD4-0BBA-48C0-A9BF-06AFB030B2F4}" type="datetimeFigureOut">
              <a:rPr lang="en-IN" smtClean="0"/>
              <a:t>22-02-2016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F575-8499-43EE-83ED-108C27D79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21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8DD4-0BBA-48C0-A9BF-06AFB030B2F4}" type="datetimeFigureOut">
              <a:rPr lang="en-IN" smtClean="0"/>
              <a:t>22-02-2016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F575-8499-43EE-83ED-108C27D79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23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8DD4-0BBA-48C0-A9BF-06AFB030B2F4}" type="datetimeFigureOut">
              <a:rPr lang="en-IN" smtClean="0"/>
              <a:t>22-02-2016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F575-8499-43EE-83ED-108C27D79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64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8DD4-0BBA-48C0-A9BF-06AFB030B2F4}" type="datetimeFigureOut">
              <a:rPr lang="en-IN" smtClean="0"/>
              <a:t>22-02-2016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F575-8499-43EE-83ED-108C27D79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44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8DD4-0BBA-48C0-A9BF-06AFB030B2F4}" type="datetimeFigureOut">
              <a:rPr lang="en-IN" smtClean="0"/>
              <a:t>22-02-2016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F575-8499-43EE-83ED-108C27D79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24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8DD4-0BBA-48C0-A9BF-06AFB030B2F4}" type="datetimeFigureOut">
              <a:rPr lang="en-IN" smtClean="0"/>
              <a:t>22-02-2016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F575-8499-43EE-83ED-108C27D79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77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8DD4-0BBA-48C0-A9BF-06AFB030B2F4}" type="datetimeFigureOut">
              <a:rPr lang="en-IN" smtClean="0"/>
              <a:t>22-02-2016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F575-8499-43EE-83ED-108C27D79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58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8DD4-0BBA-48C0-A9BF-06AFB030B2F4}" type="datetimeFigureOut">
              <a:rPr lang="en-IN" smtClean="0"/>
              <a:t>22-02-2016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F575-8499-43EE-83ED-108C27D79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09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8DD4-0BBA-48C0-A9BF-06AFB030B2F4}" type="datetimeFigureOut">
              <a:rPr lang="en-IN" smtClean="0"/>
              <a:t>22-02-2016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F575-8499-43EE-83ED-108C27D79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64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E8DD4-0BBA-48C0-A9BF-06AFB030B2F4}" type="datetimeFigureOut">
              <a:rPr lang="en-IN" smtClean="0"/>
              <a:t>22-02-2016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8F575-8499-43EE-83ED-108C27D79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25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Challenges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24536"/>
          </a:xfrm>
        </p:spPr>
        <p:txBody>
          <a:bodyPr>
            <a:noAutofit/>
          </a:bodyPr>
          <a:lstStyle/>
          <a:p>
            <a:r>
              <a:rPr lang="en-IN" sz="2100" dirty="0" smtClean="0"/>
              <a:t>Images </a:t>
            </a:r>
            <a:r>
              <a:rPr lang="en-IN" sz="2100" dirty="0"/>
              <a:t>or video may not be under consistent lighting, or in the same location. Items in the </a:t>
            </a:r>
            <a:r>
              <a:rPr lang="en-IN" sz="2100" dirty="0" smtClean="0"/>
              <a:t>background makes </a:t>
            </a:r>
            <a:r>
              <a:rPr lang="en-IN" sz="2100" dirty="0"/>
              <a:t>recognition more difficult.</a:t>
            </a:r>
          </a:p>
          <a:p>
            <a:r>
              <a:rPr lang="en-IN" sz="2100" dirty="0" smtClean="0"/>
              <a:t>The </a:t>
            </a:r>
            <a:r>
              <a:rPr lang="en-IN" sz="2100" dirty="0"/>
              <a:t>amount of background noise also causes tracking and recognition difficulties, especially when occlusions (partial and full) occur. </a:t>
            </a:r>
            <a:endParaRPr lang="en-IN" sz="2100" dirty="0" smtClean="0"/>
          </a:p>
          <a:p>
            <a:r>
              <a:rPr lang="en-IN" sz="2100" dirty="0" smtClean="0"/>
              <a:t>Distance </a:t>
            </a:r>
            <a:r>
              <a:rPr lang="en-IN" sz="2100" dirty="0"/>
              <a:t>from the camera, and the camera's resolution and quality, also cause variations in recognition accuracy</a:t>
            </a:r>
            <a:r>
              <a:rPr lang="en-IN" sz="2100" dirty="0" smtClean="0"/>
              <a:t>.</a:t>
            </a:r>
          </a:p>
          <a:p>
            <a:r>
              <a:rPr lang="en-IN" sz="2100" dirty="0" smtClean="0"/>
              <a:t>In </a:t>
            </a:r>
            <a:r>
              <a:rPr lang="en-IN" sz="2100" dirty="0"/>
              <a:t>order to capture human gestures by visual sensors, robust computer vision methods are also required, </a:t>
            </a:r>
            <a:r>
              <a:rPr lang="en-IN" sz="2100" dirty="0" err="1" smtClean="0"/>
              <a:t>eg</a:t>
            </a:r>
            <a:r>
              <a:rPr lang="en-IN" sz="2100" dirty="0" smtClean="0"/>
              <a:t> - </a:t>
            </a:r>
            <a:r>
              <a:rPr lang="en-IN" sz="2100" dirty="0"/>
              <a:t>for hand </a:t>
            </a:r>
            <a:r>
              <a:rPr lang="en-IN" sz="2100" dirty="0" smtClean="0"/>
              <a:t>tracking, </a:t>
            </a:r>
            <a:r>
              <a:rPr lang="en-IN" sz="2100" dirty="0"/>
              <a:t>hand posture </a:t>
            </a:r>
            <a:r>
              <a:rPr lang="en-IN" sz="2100" dirty="0" smtClean="0"/>
              <a:t>recognition, capturing </a:t>
            </a:r>
            <a:r>
              <a:rPr lang="en-IN" sz="2100" dirty="0"/>
              <a:t>movements of the head, facial expressions or gaze direction.</a:t>
            </a:r>
          </a:p>
          <a:p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348237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107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Challenges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Gesture Recognition for Occluded Scenes</dc:title>
  <dc:creator>win8</dc:creator>
  <cp:lastModifiedBy>win8</cp:lastModifiedBy>
  <cp:revision>12</cp:revision>
  <dcterms:created xsi:type="dcterms:W3CDTF">2016-02-22T10:59:42Z</dcterms:created>
  <dcterms:modified xsi:type="dcterms:W3CDTF">2016-02-23T10:35:33Z</dcterms:modified>
</cp:coreProperties>
</file>