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7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2630" autoAdjust="0"/>
  </p:normalViewPr>
  <p:slideViewPr>
    <p:cSldViewPr snapToGrid="0">
      <p:cViewPr varScale="1">
        <p:scale>
          <a:sx n="60" d="100"/>
          <a:sy n="60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Object Oriented Programming (OOP)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799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C651B-7521-D713-B8F8-A29C4B3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923840"/>
            <a:ext cx="878327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00624-9E2A-D65D-CCD5-B5B1D21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742575"/>
            <a:ext cx="863085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JS101</vt:lpstr>
      <vt:lpstr>Object Oriented Programming (OOP)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63</cp:revision>
  <dcterms:created xsi:type="dcterms:W3CDTF">2023-01-25T00:31:06Z</dcterms:created>
  <dcterms:modified xsi:type="dcterms:W3CDTF">2023-02-04T09:17:34Z</dcterms:modified>
</cp:coreProperties>
</file>