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7" autoAdjust="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EDBE-408D-4BD6-86E6-4480E70CFA05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33F1-7347-454E-9B16-E71C84FA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258502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C247-ECD5-4BC6-A11A-85C099C51212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823098"/>
            <a:ext cx="11360800" cy="12118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s-AF" sz="4267" dirty="0"/>
              <a:t>بسم الله الرحمن الرحیم</a:t>
            </a:r>
            <a:endParaRPr sz="4267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413990"/>
            <a:ext cx="11360800" cy="20300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dirty="0"/>
              <a:t>JS101</a:t>
            </a:r>
            <a:br>
              <a:rPr lang="en" sz="6400" dirty="0"/>
            </a:br>
            <a:r>
              <a:rPr lang="en" sz="6400" dirty="0"/>
              <a:t>Introduction to  </a:t>
            </a:r>
            <a:br>
              <a:rPr lang="en" sz="6400" dirty="0"/>
            </a:br>
            <a:r>
              <a:rPr lang="en" sz="6400" dirty="0"/>
              <a:t>Programming with </a:t>
            </a:r>
            <a:br>
              <a:rPr lang="en" sz="6400" dirty="0"/>
            </a:br>
            <a:r>
              <a:rPr lang="en" sz="6400" dirty="0">
                <a:solidFill>
                  <a:srgbClr val="FFFF00"/>
                </a:solidFill>
              </a:rPr>
              <a:t>Javascript</a:t>
            </a:r>
            <a:endParaRPr sz="6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EE3D-6516-CE3A-D281-FD4A5D64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B516-ABB7-C699-B4ED-60FE5FAC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60602-F1A4-CF1D-840C-1F391E83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07" y="2058068"/>
            <a:ext cx="6783186" cy="2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A742-9DD4-414C-582E-BE79F593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55B1-883F-486F-2A2B-645FB49D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keyword</a:t>
            </a:r>
          </a:p>
          <a:p>
            <a:r>
              <a:rPr lang="en-US" dirty="0"/>
              <a:t>Refers to an object</a:t>
            </a:r>
          </a:p>
          <a:p>
            <a:pPr lvl="1"/>
            <a:r>
              <a:rPr lang="en-US" dirty="0"/>
              <a:t>In method, it refers to the object</a:t>
            </a:r>
          </a:p>
          <a:p>
            <a:pPr lvl="1"/>
            <a:r>
              <a:rPr lang="en-US" dirty="0"/>
              <a:t>Alone, it refers to global object</a:t>
            </a:r>
          </a:p>
          <a:p>
            <a:pPr lvl="1"/>
            <a:r>
              <a:rPr lang="en-US" dirty="0"/>
              <a:t>In function, it refers to global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9933-C39B-078B-050E-B8F05090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C2AA6-D396-9583-AF83-9C07ABB1A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37" y="3115345"/>
            <a:ext cx="6992326" cy="1771897"/>
          </a:xfrm>
        </p:spPr>
      </p:pic>
    </p:spTree>
    <p:extLst>
      <p:ext uri="{BB962C8B-B14F-4D97-AF65-F5344CB8AC3E}">
        <p14:creationId xmlns:p14="http://schemas.microsoft.com/office/powerpoint/2010/main" val="37209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59</Words>
  <Application>Microsoft Office PowerPoint</Application>
  <PresentationFormat>Widescreen</PresentationFormat>
  <Paragraphs>12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بسم الله الرحمن الرحیم</vt:lpstr>
      <vt:lpstr>JS101 Introduction to   Programming with  Javascript</vt:lpstr>
      <vt:lpstr>PowerPoint Presentation</vt:lpstr>
      <vt:lpstr>Arrow Function</vt:lpstr>
      <vt:lpstr>This</vt:lpstr>
      <vt:lpstr>localStorage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160</cp:revision>
  <dcterms:created xsi:type="dcterms:W3CDTF">2022-12-17T06:19:10Z</dcterms:created>
  <dcterms:modified xsi:type="dcterms:W3CDTF">2022-12-31T08:39:05Z</dcterms:modified>
</cp:coreProperties>
</file>