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4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94B7F-F986-485A-A3C0-740E99224106}"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327118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94B7F-F986-485A-A3C0-740E99224106}"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327501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94B7F-F986-485A-A3C0-740E99224106}"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72627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94B7F-F986-485A-A3C0-740E99224106}"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319544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94B7F-F986-485A-A3C0-740E99224106}"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14219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94B7F-F986-485A-A3C0-740E99224106}"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77080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94B7F-F986-485A-A3C0-740E99224106}"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140047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94B7F-F986-485A-A3C0-740E99224106}"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81512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94B7F-F986-485A-A3C0-740E99224106}"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299395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94B7F-F986-485A-A3C0-740E99224106}"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283425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94B7F-F986-485A-A3C0-740E99224106}"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72CDE-FA13-49E6-8D84-C938C93AF0EB}" type="slidenum">
              <a:rPr lang="en-US" smtClean="0"/>
              <a:t>‹#›</a:t>
            </a:fld>
            <a:endParaRPr lang="en-US"/>
          </a:p>
        </p:txBody>
      </p:sp>
    </p:spTree>
    <p:extLst>
      <p:ext uri="{BB962C8B-B14F-4D97-AF65-F5344CB8AC3E}">
        <p14:creationId xmlns:p14="http://schemas.microsoft.com/office/powerpoint/2010/main" val="389477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94B7F-F986-485A-A3C0-740E99224106}"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72CDE-FA13-49E6-8D84-C938C93AF0EB}" type="slidenum">
              <a:rPr lang="en-US" smtClean="0"/>
              <a:t>‹#›</a:t>
            </a:fld>
            <a:endParaRPr lang="en-US"/>
          </a:p>
        </p:txBody>
      </p:sp>
    </p:spTree>
    <p:extLst>
      <p:ext uri="{BB962C8B-B14F-4D97-AF65-F5344CB8AC3E}">
        <p14:creationId xmlns:p14="http://schemas.microsoft.com/office/powerpoint/2010/main" val="5851061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1F1A-7748-AFEA-0492-DDEA901B4F2C}"/>
              </a:ext>
            </a:extLst>
          </p:cNvPr>
          <p:cNvSpPr>
            <a:spLocks noGrp="1"/>
          </p:cNvSpPr>
          <p:nvPr>
            <p:ph type="ctrTitle"/>
          </p:nvPr>
        </p:nvSpPr>
        <p:spPr/>
        <p:txBody>
          <a:bodyPr/>
          <a:lstStyle/>
          <a:p>
            <a:r>
              <a:rPr lang="en-US" dirty="0"/>
              <a:t>SVG</a:t>
            </a:r>
          </a:p>
        </p:txBody>
      </p:sp>
      <p:sp>
        <p:nvSpPr>
          <p:cNvPr id="3" name="Subtitle 2">
            <a:extLst>
              <a:ext uri="{FF2B5EF4-FFF2-40B4-BE49-F238E27FC236}">
                <a16:creationId xmlns:a16="http://schemas.microsoft.com/office/drawing/2014/main" id="{57964930-93BE-867B-09A5-AE06015DB555}"/>
              </a:ext>
            </a:extLst>
          </p:cNvPr>
          <p:cNvSpPr>
            <a:spLocks noGrp="1"/>
          </p:cNvSpPr>
          <p:nvPr>
            <p:ph type="subTitle" idx="1"/>
          </p:nvPr>
        </p:nvSpPr>
        <p:spPr/>
        <p:txBody>
          <a:bodyPr/>
          <a:lstStyle/>
          <a:p>
            <a:r>
              <a:rPr lang="en-US" b="0" i="0" dirty="0">
                <a:solidFill>
                  <a:srgbClr val="202124"/>
                </a:solidFill>
                <a:effectLst/>
                <a:latin typeface="arial" panose="020B0604020202020204" pitchFamily="34" charset="0"/>
              </a:rPr>
              <a:t>Scalable Vector Graphics</a:t>
            </a:r>
            <a:endParaRPr lang="en-US" dirty="0"/>
          </a:p>
        </p:txBody>
      </p:sp>
    </p:spTree>
    <p:extLst>
      <p:ext uri="{BB962C8B-B14F-4D97-AF65-F5344CB8AC3E}">
        <p14:creationId xmlns:p14="http://schemas.microsoft.com/office/powerpoint/2010/main" val="212043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1F1A-7748-AFEA-0492-DDEA901B4F2C}"/>
              </a:ext>
            </a:extLst>
          </p:cNvPr>
          <p:cNvSpPr>
            <a:spLocks noGrp="1"/>
          </p:cNvSpPr>
          <p:nvPr>
            <p:ph type="ctrTitle"/>
          </p:nvPr>
        </p:nvSpPr>
        <p:spPr/>
        <p:txBody>
          <a:bodyPr/>
          <a:lstStyle/>
          <a:p>
            <a:r>
              <a:rPr lang="en-US" dirty="0"/>
              <a:t>Canvas</a:t>
            </a:r>
          </a:p>
        </p:txBody>
      </p:sp>
      <p:sp>
        <p:nvSpPr>
          <p:cNvPr id="3" name="Subtitle 2">
            <a:extLst>
              <a:ext uri="{FF2B5EF4-FFF2-40B4-BE49-F238E27FC236}">
                <a16:creationId xmlns:a16="http://schemas.microsoft.com/office/drawing/2014/main" id="{57964930-93BE-867B-09A5-AE06015DB5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857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E31D-E8A0-3E6B-785F-96A19B3EE089}"/>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8C1210E3-1131-EBF7-56C3-6CC46B4E8F50}"/>
              </a:ext>
            </a:extLst>
          </p:cNvPr>
          <p:cNvSpPr>
            <a:spLocks noGrp="1"/>
          </p:cNvSpPr>
          <p:nvPr>
            <p:ph idx="1"/>
          </p:nvPr>
        </p:nvSpPr>
        <p:spPr/>
        <p:txBody>
          <a:bodyPr/>
          <a:lstStyle/>
          <a:p>
            <a:r>
              <a:rPr lang="en-US" b="0" i="0" dirty="0">
                <a:effectLst/>
                <a:latin typeface="arial" panose="020B0604020202020204" pitchFamily="34" charset="0"/>
              </a:rPr>
              <a:t>The canvas element is part of HTML5 and allows for dynamic, scriptable rendering of 2D shapes and bitmap images. It is a low level, procedural model that updates a bitmap. HTML5 Canvas also helps in making 2D games.</a:t>
            </a:r>
            <a:endParaRPr lang="en-US" dirty="0"/>
          </a:p>
        </p:txBody>
      </p:sp>
    </p:spTree>
    <p:extLst>
      <p:ext uri="{BB962C8B-B14F-4D97-AF65-F5344CB8AC3E}">
        <p14:creationId xmlns:p14="http://schemas.microsoft.com/office/powerpoint/2010/main" val="47627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8EB4F1-83A4-0AE0-4FFB-8E078E75817F}"/>
              </a:ext>
            </a:extLst>
          </p:cNvPr>
          <p:cNvSpPr>
            <a:spLocks noGrp="1"/>
          </p:cNvSpPr>
          <p:nvPr>
            <p:ph type="ctrTitle"/>
          </p:nvPr>
        </p:nvSpPr>
        <p:spPr/>
        <p:txBody>
          <a:bodyPr/>
          <a:lstStyle/>
          <a:p>
            <a:r>
              <a:rPr lang="en-US" dirty="0"/>
              <a:t>NodeJS</a:t>
            </a:r>
          </a:p>
        </p:txBody>
      </p:sp>
    </p:spTree>
    <p:extLst>
      <p:ext uri="{BB962C8B-B14F-4D97-AF65-F5344CB8AC3E}">
        <p14:creationId xmlns:p14="http://schemas.microsoft.com/office/powerpoint/2010/main" val="271626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0C66-9F3C-FCF9-AE56-38CC6B4CD9A5}"/>
              </a:ext>
            </a:extLst>
          </p:cNvPr>
          <p:cNvSpPr>
            <a:spLocks noGrp="1"/>
          </p:cNvSpPr>
          <p:nvPr>
            <p:ph type="title"/>
          </p:nvPr>
        </p:nvSpPr>
        <p:spPr/>
        <p:txBody>
          <a:bodyPr/>
          <a:lstStyle/>
          <a:p>
            <a:r>
              <a:rPr lang="en-US" dirty="0"/>
              <a:t>NodeJS</a:t>
            </a:r>
          </a:p>
        </p:txBody>
      </p:sp>
      <p:sp>
        <p:nvSpPr>
          <p:cNvPr id="3" name="Content Placeholder 2">
            <a:extLst>
              <a:ext uri="{FF2B5EF4-FFF2-40B4-BE49-F238E27FC236}">
                <a16:creationId xmlns:a16="http://schemas.microsoft.com/office/drawing/2014/main" id="{E617228B-AE6D-9CEE-8289-BCBDDA580224}"/>
              </a:ext>
            </a:extLst>
          </p:cNvPr>
          <p:cNvSpPr>
            <a:spLocks noGrp="1"/>
          </p:cNvSpPr>
          <p:nvPr>
            <p:ph idx="1"/>
          </p:nvPr>
        </p:nvSpPr>
        <p:spPr/>
        <p:txBody>
          <a:bodyPr/>
          <a:lstStyle/>
          <a:p>
            <a:r>
              <a:rPr lang="en-US" dirty="0"/>
              <a:t>Node.js is a program that allows you to apply your JavaScript skills outside of the browser. With Node.js, you can build anything from small command line tools to HTTP servers that power dynamic websites.</a:t>
            </a:r>
          </a:p>
        </p:txBody>
      </p:sp>
    </p:spTree>
    <p:extLst>
      <p:ext uri="{BB962C8B-B14F-4D97-AF65-F5344CB8AC3E}">
        <p14:creationId xmlns:p14="http://schemas.microsoft.com/office/powerpoint/2010/main" val="1872836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92</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vt:lpstr>
      <vt:lpstr>Calibri</vt:lpstr>
      <vt:lpstr>Calibri Light</vt:lpstr>
      <vt:lpstr>Office Theme</vt:lpstr>
      <vt:lpstr>SVG</vt:lpstr>
      <vt:lpstr>Canvas</vt:lpstr>
      <vt:lpstr>Canvas</vt:lpstr>
      <vt:lpstr>NodeJS</vt:lpstr>
      <vt:lpstr>NodeJS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SVG</dc:title>
  <dc:creator>milestone</dc:creator>
  <cp:lastModifiedBy>milestone</cp:lastModifiedBy>
  <cp:revision>7</cp:revision>
  <dcterms:created xsi:type="dcterms:W3CDTF">2023-01-18T09:10:16Z</dcterms:created>
  <dcterms:modified xsi:type="dcterms:W3CDTF">2023-01-18T10:56:41Z</dcterms:modified>
</cp:coreProperties>
</file>