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  <p:sldId id="258" r:id="rId9"/>
    <p:sldId id="259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7EA-2ACA-4A71-AD2E-0FB1F6C4D77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7D41-A42A-43BE-B8CA-37A7C99D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7EA-2ACA-4A71-AD2E-0FB1F6C4D77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7D41-A42A-43BE-B8CA-37A7C99D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7EA-2ACA-4A71-AD2E-0FB1F6C4D77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7D41-A42A-43BE-B8CA-37A7C99D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7EA-2ACA-4A71-AD2E-0FB1F6C4D77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7D41-A42A-43BE-B8CA-37A7C99D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7EA-2ACA-4A71-AD2E-0FB1F6C4D77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7D41-A42A-43BE-B8CA-37A7C99D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1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7EA-2ACA-4A71-AD2E-0FB1F6C4D77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7D41-A42A-43BE-B8CA-37A7C99D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7EA-2ACA-4A71-AD2E-0FB1F6C4D77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7D41-A42A-43BE-B8CA-37A7C99D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7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7EA-2ACA-4A71-AD2E-0FB1F6C4D77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7D41-A42A-43BE-B8CA-37A7C99D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3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7EA-2ACA-4A71-AD2E-0FB1F6C4D77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7D41-A42A-43BE-B8CA-37A7C99D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7EA-2ACA-4A71-AD2E-0FB1F6C4D77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7D41-A42A-43BE-B8CA-37A7C99D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5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7EA-2ACA-4A71-AD2E-0FB1F6C4D77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7D41-A42A-43BE-B8CA-37A7C99D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6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B7EA-2ACA-4A71-AD2E-0FB1F6C4D77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7D41-A42A-43BE-B8CA-37A7C99DD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1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A7DB-D001-EEFF-F171-3130E3432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1CF7A-3EFB-6793-C4A7-B084800CD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FCF4C-DB85-C998-1ACD-0B3A1A3C3236}"/>
              </a:ext>
            </a:extLst>
          </p:cNvPr>
          <p:cNvSpPr txBox="1"/>
          <p:nvPr/>
        </p:nvSpPr>
        <p:spPr>
          <a:xfrm>
            <a:off x="7927941" y="2094327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264D5-E86E-1E62-15FF-06AE15125B96}"/>
              </a:ext>
            </a:extLst>
          </p:cNvPr>
          <p:cNvSpPr txBox="1"/>
          <p:nvPr/>
        </p:nvSpPr>
        <p:spPr>
          <a:xfrm>
            <a:off x="5307291" y="2094327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7322-04C1-AEFC-8045-118F8E51AFD5}"/>
              </a:ext>
            </a:extLst>
          </p:cNvPr>
          <p:cNvSpPr txBox="1"/>
          <p:nvPr/>
        </p:nvSpPr>
        <p:spPr>
          <a:xfrm>
            <a:off x="7927941" y="2967335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CB920-F983-60A4-C0E2-45685C161FF5}"/>
              </a:ext>
            </a:extLst>
          </p:cNvPr>
          <p:cNvSpPr txBox="1"/>
          <p:nvPr/>
        </p:nvSpPr>
        <p:spPr>
          <a:xfrm>
            <a:off x="5307291" y="2967335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10056-258F-FA31-BC8E-47CD0068B1B6}"/>
              </a:ext>
            </a:extLst>
          </p:cNvPr>
          <p:cNvSpPr txBox="1"/>
          <p:nvPr/>
        </p:nvSpPr>
        <p:spPr>
          <a:xfrm>
            <a:off x="7927941" y="3840343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A98EB-77AE-2BC9-B195-B7A1E3B599C5}"/>
              </a:ext>
            </a:extLst>
          </p:cNvPr>
          <p:cNvSpPr txBox="1"/>
          <p:nvPr/>
        </p:nvSpPr>
        <p:spPr>
          <a:xfrm>
            <a:off x="5307291" y="3840343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31D21-A643-8AEB-CD32-CE6CBF8F18F8}"/>
              </a:ext>
            </a:extLst>
          </p:cNvPr>
          <p:cNvSpPr txBox="1"/>
          <p:nvPr/>
        </p:nvSpPr>
        <p:spPr>
          <a:xfrm>
            <a:off x="7927941" y="4716736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46B89-167C-E03F-586E-A597240F3848}"/>
              </a:ext>
            </a:extLst>
          </p:cNvPr>
          <p:cNvSpPr txBox="1"/>
          <p:nvPr/>
        </p:nvSpPr>
        <p:spPr>
          <a:xfrm>
            <a:off x="5307291" y="4716736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1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FCF4C-DB85-C998-1ACD-0B3A1A3C3236}"/>
              </a:ext>
            </a:extLst>
          </p:cNvPr>
          <p:cNvSpPr txBox="1"/>
          <p:nvPr/>
        </p:nvSpPr>
        <p:spPr>
          <a:xfrm>
            <a:off x="7927941" y="2094327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7322-04C1-AEFC-8045-118F8E51AFD5}"/>
              </a:ext>
            </a:extLst>
          </p:cNvPr>
          <p:cNvSpPr txBox="1"/>
          <p:nvPr/>
        </p:nvSpPr>
        <p:spPr>
          <a:xfrm>
            <a:off x="7927941" y="2967335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10056-258F-FA31-BC8E-47CD0068B1B6}"/>
              </a:ext>
            </a:extLst>
          </p:cNvPr>
          <p:cNvSpPr txBox="1"/>
          <p:nvPr/>
        </p:nvSpPr>
        <p:spPr>
          <a:xfrm>
            <a:off x="7927941" y="3840343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31D21-A643-8AEB-CD32-CE6CBF8F18F8}"/>
              </a:ext>
            </a:extLst>
          </p:cNvPr>
          <p:cNvSpPr txBox="1"/>
          <p:nvPr/>
        </p:nvSpPr>
        <p:spPr>
          <a:xfrm>
            <a:off x="7927941" y="4716736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7B7E8C-4C63-F631-C576-B59191A010A3}"/>
              </a:ext>
            </a:extLst>
          </p:cNvPr>
          <p:cNvSpPr txBox="1"/>
          <p:nvPr/>
        </p:nvSpPr>
        <p:spPr>
          <a:xfrm>
            <a:off x="1444661" y="3374919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Action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A95E0-EE72-5584-A4F0-B01BE394959B}"/>
              </a:ext>
            </a:extLst>
          </p:cNvPr>
          <p:cNvGrpSpPr/>
          <p:nvPr/>
        </p:nvGrpSpPr>
        <p:grpSpPr>
          <a:xfrm>
            <a:off x="4425882" y="1774595"/>
            <a:ext cx="1809949" cy="3608111"/>
            <a:chOff x="5114038" y="1831155"/>
            <a:chExt cx="1809949" cy="360811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946B89-167C-E03F-586E-A597240F3848}"/>
                </a:ext>
              </a:extLst>
            </p:cNvPr>
            <p:cNvSpPr txBox="1"/>
            <p:nvPr/>
          </p:nvSpPr>
          <p:spPr>
            <a:xfrm>
              <a:off x="5307290" y="3428999"/>
              <a:ext cx="142344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Store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BE3958-50ED-7D99-7BD5-089462E908BD}"/>
                </a:ext>
              </a:extLst>
            </p:cNvPr>
            <p:cNvSpPr/>
            <p:nvPr/>
          </p:nvSpPr>
          <p:spPr>
            <a:xfrm>
              <a:off x="5114038" y="1831155"/>
              <a:ext cx="1809949" cy="3608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459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FCF4C-DB85-C998-1ACD-0B3A1A3C3236}"/>
              </a:ext>
            </a:extLst>
          </p:cNvPr>
          <p:cNvSpPr txBox="1"/>
          <p:nvPr/>
        </p:nvSpPr>
        <p:spPr>
          <a:xfrm>
            <a:off x="7927941" y="2094327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7322-04C1-AEFC-8045-118F8E51AFD5}"/>
              </a:ext>
            </a:extLst>
          </p:cNvPr>
          <p:cNvSpPr txBox="1"/>
          <p:nvPr/>
        </p:nvSpPr>
        <p:spPr>
          <a:xfrm>
            <a:off x="7927941" y="2967335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10056-258F-FA31-BC8E-47CD0068B1B6}"/>
              </a:ext>
            </a:extLst>
          </p:cNvPr>
          <p:cNvSpPr txBox="1"/>
          <p:nvPr/>
        </p:nvSpPr>
        <p:spPr>
          <a:xfrm>
            <a:off x="7927941" y="3840343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31D21-A643-8AEB-CD32-CE6CBF8F18F8}"/>
              </a:ext>
            </a:extLst>
          </p:cNvPr>
          <p:cNvSpPr txBox="1"/>
          <p:nvPr/>
        </p:nvSpPr>
        <p:spPr>
          <a:xfrm>
            <a:off x="7927941" y="4716736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7B7E8C-4C63-F631-C576-B59191A010A3}"/>
              </a:ext>
            </a:extLst>
          </p:cNvPr>
          <p:cNvSpPr txBox="1"/>
          <p:nvPr/>
        </p:nvSpPr>
        <p:spPr>
          <a:xfrm>
            <a:off x="1444661" y="3347817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Action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A95E0-EE72-5584-A4F0-B01BE394959B}"/>
              </a:ext>
            </a:extLst>
          </p:cNvPr>
          <p:cNvGrpSpPr/>
          <p:nvPr/>
        </p:nvGrpSpPr>
        <p:grpSpPr>
          <a:xfrm>
            <a:off x="4425882" y="1774595"/>
            <a:ext cx="1809949" cy="3608111"/>
            <a:chOff x="5114038" y="1831155"/>
            <a:chExt cx="1809949" cy="360811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946B89-167C-E03F-586E-A597240F3848}"/>
                </a:ext>
              </a:extLst>
            </p:cNvPr>
            <p:cNvSpPr txBox="1"/>
            <p:nvPr/>
          </p:nvSpPr>
          <p:spPr>
            <a:xfrm>
              <a:off x="5307290" y="3428999"/>
              <a:ext cx="142344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Store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BE3958-50ED-7D99-7BD5-089462E908BD}"/>
                </a:ext>
              </a:extLst>
            </p:cNvPr>
            <p:cNvSpPr/>
            <p:nvPr/>
          </p:nvSpPr>
          <p:spPr>
            <a:xfrm>
              <a:off x="5114038" y="1831155"/>
              <a:ext cx="1809949" cy="3608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09D119-0C55-DE56-0A82-AB8A0932098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35831" y="2325160"/>
            <a:ext cx="16921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6E033-CB03-7C1F-3FD8-95F7DBD9E167}"/>
              </a:ext>
            </a:extLst>
          </p:cNvPr>
          <p:cNvCxnSpPr>
            <a:cxnSpLocks/>
          </p:cNvCxnSpPr>
          <p:nvPr/>
        </p:nvCxnSpPr>
        <p:spPr>
          <a:xfrm>
            <a:off x="6235831" y="3211280"/>
            <a:ext cx="16921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97479B-F6FD-F12B-D0FF-8C76F24DE8A2}"/>
              </a:ext>
            </a:extLst>
          </p:cNvPr>
          <p:cNvCxnSpPr>
            <a:cxnSpLocks/>
          </p:cNvCxnSpPr>
          <p:nvPr/>
        </p:nvCxnSpPr>
        <p:spPr>
          <a:xfrm>
            <a:off x="6235831" y="4078546"/>
            <a:ext cx="16921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DED2D1-C8BC-7305-B01E-03610D580F32}"/>
              </a:ext>
            </a:extLst>
          </p:cNvPr>
          <p:cNvCxnSpPr>
            <a:cxnSpLocks/>
          </p:cNvCxnSpPr>
          <p:nvPr/>
        </p:nvCxnSpPr>
        <p:spPr>
          <a:xfrm>
            <a:off x="6235831" y="4964665"/>
            <a:ext cx="16921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DCB14-B149-DBB3-529A-6B152335740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868105" y="3578650"/>
            <a:ext cx="155777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2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FCF4C-DB85-C998-1ACD-0B3A1A3C3236}"/>
              </a:ext>
            </a:extLst>
          </p:cNvPr>
          <p:cNvSpPr txBox="1"/>
          <p:nvPr/>
        </p:nvSpPr>
        <p:spPr>
          <a:xfrm>
            <a:off x="7927941" y="2094327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7322-04C1-AEFC-8045-118F8E51AFD5}"/>
              </a:ext>
            </a:extLst>
          </p:cNvPr>
          <p:cNvSpPr txBox="1"/>
          <p:nvPr/>
        </p:nvSpPr>
        <p:spPr>
          <a:xfrm>
            <a:off x="7927941" y="2967335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10056-258F-FA31-BC8E-47CD0068B1B6}"/>
              </a:ext>
            </a:extLst>
          </p:cNvPr>
          <p:cNvSpPr txBox="1"/>
          <p:nvPr/>
        </p:nvSpPr>
        <p:spPr>
          <a:xfrm>
            <a:off x="7927941" y="3840343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31D21-A643-8AEB-CD32-CE6CBF8F18F8}"/>
              </a:ext>
            </a:extLst>
          </p:cNvPr>
          <p:cNvSpPr txBox="1"/>
          <p:nvPr/>
        </p:nvSpPr>
        <p:spPr>
          <a:xfrm>
            <a:off x="7927941" y="4716736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7B7E8C-4C63-F631-C576-B59191A010A3}"/>
              </a:ext>
            </a:extLst>
          </p:cNvPr>
          <p:cNvSpPr txBox="1"/>
          <p:nvPr/>
        </p:nvSpPr>
        <p:spPr>
          <a:xfrm>
            <a:off x="1444661" y="3347817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Action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A95E0-EE72-5584-A4F0-B01BE394959B}"/>
              </a:ext>
            </a:extLst>
          </p:cNvPr>
          <p:cNvGrpSpPr/>
          <p:nvPr/>
        </p:nvGrpSpPr>
        <p:grpSpPr>
          <a:xfrm>
            <a:off x="4425882" y="1774595"/>
            <a:ext cx="1809949" cy="3608111"/>
            <a:chOff x="5114038" y="1831155"/>
            <a:chExt cx="1809949" cy="360811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946B89-167C-E03F-586E-A597240F3848}"/>
                </a:ext>
              </a:extLst>
            </p:cNvPr>
            <p:cNvSpPr txBox="1"/>
            <p:nvPr/>
          </p:nvSpPr>
          <p:spPr>
            <a:xfrm>
              <a:off x="5307290" y="3428999"/>
              <a:ext cx="142344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Store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BE3958-50ED-7D99-7BD5-089462E908BD}"/>
                </a:ext>
              </a:extLst>
            </p:cNvPr>
            <p:cNvSpPr/>
            <p:nvPr/>
          </p:nvSpPr>
          <p:spPr>
            <a:xfrm>
              <a:off x="5114038" y="1831155"/>
              <a:ext cx="1809949" cy="3608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09D119-0C55-DE56-0A82-AB8A0932098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35831" y="2325160"/>
            <a:ext cx="16921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6E033-CB03-7C1F-3FD8-95F7DBD9E167}"/>
              </a:ext>
            </a:extLst>
          </p:cNvPr>
          <p:cNvCxnSpPr>
            <a:cxnSpLocks/>
          </p:cNvCxnSpPr>
          <p:nvPr/>
        </p:nvCxnSpPr>
        <p:spPr>
          <a:xfrm>
            <a:off x="6235831" y="3211280"/>
            <a:ext cx="16921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97479B-F6FD-F12B-D0FF-8C76F24DE8A2}"/>
              </a:ext>
            </a:extLst>
          </p:cNvPr>
          <p:cNvCxnSpPr>
            <a:cxnSpLocks/>
          </p:cNvCxnSpPr>
          <p:nvPr/>
        </p:nvCxnSpPr>
        <p:spPr>
          <a:xfrm>
            <a:off x="6235831" y="4078546"/>
            <a:ext cx="16921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DED2D1-C8BC-7305-B01E-03610D580F32}"/>
              </a:ext>
            </a:extLst>
          </p:cNvPr>
          <p:cNvCxnSpPr>
            <a:cxnSpLocks/>
          </p:cNvCxnSpPr>
          <p:nvPr/>
        </p:nvCxnSpPr>
        <p:spPr>
          <a:xfrm>
            <a:off x="6235831" y="4964665"/>
            <a:ext cx="16921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DCB14-B149-DBB3-529A-6B152335740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868105" y="3578650"/>
            <a:ext cx="155777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2B1AC4-0BB7-14AC-EE27-636BE6DCA221}"/>
              </a:ext>
            </a:extLst>
          </p:cNvPr>
          <p:cNvCxnSpPr>
            <a:stCxn id="5" idx="3"/>
            <a:endCxn id="2" idx="2"/>
          </p:cNvCxnSpPr>
          <p:nvPr/>
        </p:nvCxnSpPr>
        <p:spPr>
          <a:xfrm flipH="1">
            <a:off x="2156383" y="2325160"/>
            <a:ext cx="7675773" cy="1484322"/>
          </a:xfrm>
          <a:prstGeom prst="bentConnector4">
            <a:avLst>
              <a:gd name="adj1" fmla="val -11206"/>
              <a:gd name="adj2" fmla="val 2741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1A7416-6158-AB6B-029A-E540D5CE868A}"/>
              </a:ext>
            </a:extLst>
          </p:cNvPr>
          <p:cNvCxnSpPr>
            <a:cxnSpLocks/>
            <a:stCxn id="10" idx="3"/>
            <a:endCxn id="2" idx="2"/>
          </p:cNvCxnSpPr>
          <p:nvPr/>
        </p:nvCxnSpPr>
        <p:spPr>
          <a:xfrm flipH="1">
            <a:off x="2156383" y="3198168"/>
            <a:ext cx="7675773" cy="611314"/>
          </a:xfrm>
          <a:prstGeom prst="bentConnector4">
            <a:avLst>
              <a:gd name="adj1" fmla="val -9241"/>
              <a:gd name="adj2" fmla="val 4889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E0EA75D-663D-F569-68BC-0F6140F5492E}"/>
              </a:ext>
            </a:extLst>
          </p:cNvPr>
          <p:cNvCxnSpPr>
            <a:cxnSpLocks/>
            <a:stCxn id="12" idx="3"/>
            <a:endCxn id="2" idx="2"/>
          </p:cNvCxnSpPr>
          <p:nvPr/>
        </p:nvCxnSpPr>
        <p:spPr>
          <a:xfrm flipH="1" flipV="1">
            <a:off x="2156383" y="3809482"/>
            <a:ext cx="7675773" cy="261694"/>
          </a:xfrm>
          <a:prstGeom prst="bentConnector4">
            <a:avLst>
              <a:gd name="adj1" fmla="val -6662"/>
              <a:gd name="adj2" fmla="val -7236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3EBA8A-32FA-08F6-D79C-2808854B734F}"/>
              </a:ext>
            </a:extLst>
          </p:cNvPr>
          <p:cNvCxnSpPr>
            <a:cxnSpLocks/>
            <a:stCxn id="14" idx="3"/>
            <a:endCxn id="2" idx="2"/>
          </p:cNvCxnSpPr>
          <p:nvPr/>
        </p:nvCxnSpPr>
        <p:spPr>
          <a:xfrm flipH="1" flipV="1">
            <a:off x="2156383" y="3809482"/>
            <a:ext cx="7675773" cy="1138087"/>
          </a:xfrm>
          <a:prstGeom prst="bentConnector4">
            <a:avLst>
              <a:gd name="adj1" fmla="val -2978"/>
              <a:gd name="adj2" fmla="val -699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0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FE79-298D-74B5-D924-6C371CC92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en-US" sz="2800" dirty="0"/>
              <a:t>actions only describe what happened, but don’t describe how the application’s state changes.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958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1E5F-6D9B-47D9-4C3C-F94B74791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Reducer(state, action)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AB876E-BD72-2746-12FF-A815D4F6B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Reducer takes state and action, and returns the updated state</a:t>
            </a:r>
          </a:p>
        </p:txBody>
      </p:sp>
    </p:spTree>
    <p:extLst>
      <p:ext uri="{BB962C8B-B14F-4D97-AF65-F5344CB8AC3E}">
        <p14:creationId xmlns:p14="http://schemas.microsoft.com/office/powerpoint/2010/main" val="131413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FCF4C-DB85-C998-1ACD-0B3A1A3C3236}"/>
              </a:ext>
            </a:extLst>
          </p:cNvPr>
          <p:cNvSpPr txBox="1"/>
          <p:nvPr/>
        </p:nvSpPr>
        <p:spPr>
          <a:xfrm>
            <a:off x="7927941" y="2094327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7322-04C1-AEFC-8045-118F8E51AFD5}"/>
              </a:ext>
            </a:extLst>
          </p:cNvPr>
          <p:cNvSpPr txBox="1"/>
          <p:nvPr/>
        </p:nvSpPr>
        <p:spPr>
          <a:xfrm>
            <a:off x="7927941" y="2967335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10056-258F-FA31-BC8E-47CD0068B1B6}"/>
              </a:ext>
            </a:extLst>
          </p:cNvPr>
          <p:cNvSpPr txBox="1"/>
          <p:nvPr/>
        </p:nvSpPr>
        <p:spPr>
          <a:xfrm>
            <a:off x="7927941" y="3840343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31D21-A643-8AEB-CD32-CE6CBF8F18F8}"/>
              </a:ext>
            </a:extLst>
          </p:cNvPr>
          <p:cNvSpPr txBox="1"/>
          <p:nvPr/>
        </p:nvSpPr>
        <p:spPr>
          <a:xfrm>
            <a:off x="7927941" y="4716736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7B7E8C-4C63-F631-C576-B59191A010A3}"/>
              </a:ext>
            </a:extLst>
          </p:cNvPr>
          <p:cNvSpPr txBox="1"/>
          <p:nvPr/>
        </p:nvSpPr>
        <p:spPr>
          <a:xfrm>
            <a:off x="1444661" y="3347817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Action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A95E0-EE72-5584-A4F0-B01BE394959B}"/>
              </a:ext>
            </a:extLst>
          </p:cNvPr>
          <p:cNvGrpSpPr/>
          <p:nvPr/>
        </p:nvGrpSpPr>
        <p:grpSpPr>
          <a:xfrm>
            <a:off x="4425882" y="1774595"/>
            <a:ext cx="1809949" cy="3608111"/>
            <a:chOff x="5114038" y="1831155"/>
            <a:chExt cx="1809949" cy="360811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946B89-167C-E03F-586E-A597240F3848}"/>
                </a:ext>
              </a:extLst>
            </p:cNvPr>
            <p:cNvSpPr txBox="1"/>
            <p:nvPr/>
          </p:nvSpPr>
          <p:spPr>
            <a:xfrm>
              <a:off x="5307290" y="3428999"/>
              <a:ext cx="1423444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Store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BE3958-50ED-7D99-7BD5-089462E908BD}"/>
                </a:ext>
              </a:extLst>
            </p:cNvPr>
            <p:cNvSpPr/>
            <p:nvPr/>
          </p:nvSpPr>
          <p:spPr>
            <a:xfrm>
              <a:off x="5114038" y="1831155"/>
              <a:ext cx="1809949" cy="3608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09D119-0C55-DE56-0A82-AB8A0932098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35831" y="2325160"/>
            <a:ext cx="16921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6E033-CB03-7C1F-3FD8-95F7DBD9E167}"/>
              </a:ext>
            </a:extLst>
          </p:cNvPr>
          <p:cNvCxnSpPr>
            <a:cxnSpLocks/>
          </p:cNvCxnSpPr>
          <p:nvPr/>
        </p:nvCxnSpPr>
        <p:spPr>
          <a:xfrm>
            <a:off x="6235831" y="3211280"/>
            <a:ext cx="16921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97479B-F6FD-F12B-D0FF-8C76F24DE8A2}"/>
              </a:ext>
            </a:extLst>
          </p:cNvPr>
          <p:cNvCxnSpPr>
            <a:cxnSpLocks/>
          </p:cNvCxnSpPr>
          <p:nvPr/>
        </p:nvCxnSpPr>
        <p:spPr>
          <a:xfrm>
            <a:off x="6235831" y="4078546"/>
            <a:ext cx="16921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DED2D1-C8BC-7305-B01E-03610D580F32}"/>
              </a:ext>
            </a:extLst>
          </p:cNvPr>
          <p:cNvCxnSpPr>
            <a:cxnSpLocks/>
          </p:cNvCxnSpPr>
          <p:nvPr/>
        </p:nvCxnSpPr>
        <p:spPr>
          <a:xfrm>
            <a:off x="6235831" y="4964665"/>
            <a:ext cx="16921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DCB14-B149-DBB3-529A-6B1523357401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2868105" y="3534198"/>
            <a:ext cx="570320" cy="44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2B1AC4-0BB7-14AC-EE27-636BE6DCA221}"/>
              </a:ext>
            </a:extLst>
          </p:cNvPr>
          <p:cNvCxnSpPr>
            <a:stCxn id="5" idx="3"/>
            <a:endCxn id="2" idx="2"/>
          </p:cNvCxnSpPr>
          <p:nvPr/>
        </p:nvCxnSpPr>
        <p:spPr>
          <a:xfrm flipH="1">
            <a:off x="2156383" y="2325160"/>
            <a:ext cx="7675773" cy="1484322"/>
          </a:xfrm>
          <a:prstGeom prst="bentConnector4">
            <a:avLst>
              <a:gd name="adj1" fmla="val -11206"/>
              <a:gd name="adj2" fmla="val 2741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1A7416-6158-AB6B-029A-E540D5CE868A}"/>
              </a:ext>
            </a:extLst>
          </p:cNvPr>
          <p:cNvCxnSpPr>
            <a:cxnSpLocks/>
            <a:stCxn id="10" idx="3"/>
            <a:endCxn id="2" idx="2"/>
          </p:cNvCxnSpPr>
          <p:nvPr/>
        </p:nvCxnSpPr>
        <p:spPr>
          <a:xfrm flipH="1">
            <a:off x="2156383" y="3198168"/>
            <a:ext cx="7675773" cy="611314"/>
          </a:xfrm>
          <a:prstGeom prst="bentConnector4">
            <a:avLst>
              <a:gd name="adj1" fmla="val -9241"/>
              <a:gd name="adj2" fmla="val 4889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E0EA75D-663D-F569-68BC-0F6140F5492E}"/>
              </a:ext>
            </a:extLst>
          </p:cNvPr>
          <p:cNvCxnSpPr>
            <a:cxnSpLocks/>
            <a:stCxn id="12" idx="3"/>
            <a:endCxn id="2" idx="2"/>
          </p:cNvCxnSpPr>
          <p:nvPr/>
        </p:nvCxnSpPr>
        <p:spPr>
          <a:xfrm flipH="1" flipV="1">
            <a:off x="2156383" y="3809482"/>
            <a:ext cx="7675773" cy="261694"/>
          </a:xfrm>
          <a:prstGeom prst="bentConnector4">
            <a:avLst>
              <a:gd name="adj1" fmla="val -6662"/>
              <a:gd name="adj2" fmla="val -7236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3EBA8A-32FA-08F6-D79C-2808854B734F}"/>
              </a:ext>
            </a:extLst>
          </p:cNvPr>
          <p:cNvCxnSpPr>
            <a:cxnSpLocks/>
            <a:stCxn id="14" idx="3"/>
            <a:endCxn id="2" idx="2"/>
          </p:cNvCxnSpPr>
          <p:nvPr/>
        </p:nvCxnSpPr>
        <p:spPr>
          <a:xfrm flipH="1" flipV="1">
            <a:off x="2156383" y="3809482"/>
            <a:ext cx="7675773" cy="1138087"/>
          </a:xfrm>
          <a:prstGeom prst="bentConnector4">
            <a:avLst>
              <a:gd name="adj1" fmla="val -2978"/>
              <a:gd name="adj2" fmla="val -699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42911-7F2D-CD1B-3C48-50023566BB73}"/>
              </a:ext>
            </a:extLst>
          </p:cNvPr>
          <p:cNvGrpSpPr/>
          <p:nvPr/>
        </p:nvGrpSpPr>
        <p:grpSpPr>
          <a:xfrm>
            <a:off x="3438425" y="2647600"/>
            <a:ext cx="1197205" cy="1773196"/>
            <a:chOff x="5114038" y="1831155"/>
            <a:chExt cx="1809949" cy="360811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DA94B4-CC86-AB6E-2F1D-C9B2E28BD451}"/>
                </a:ext>
              </a:extLst>
            </p:cNvPr>
            <p:cNvSpPr txBox="1"/>
            <p:nvPr/>
          </p:nvSpPr>
          <p:spPr>
            <a:xfrm>
              <a:off x="5307290" y="2814372"/>
              <a:ext cx="1423444" cy="169091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/>
                <a:t>reducer</a:t>
              </a:r>
              <a:endParaRPr lang="en-US" sz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AC47D1-BFED-534D-F321-149A5D620B56}"/>
                </a:ext>
              </a:extLst>
            </p:cNvPr>
            <p:cNvSpPr/>
            <p:nvPr/>
          </p:nvSpPr>
          <p:spPr>
            <a:xfrm>
              <a:off x="5114038" y="1831155"/>
              <a:ext cx="1809949" cy="36081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72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2A87-09BF-81B3-B46A-FCEB829A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5448-18B4-AB2D-A3B6-D177B6F2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Forgetting to pass props</a:t>
            </a:r>
          </a:p>
          <a:p>
            <a:r>
              <a:rPr lang="en-US" dirty="0"/>
              <a:t>Duplicated information in state</a:t>
            </a:r>
          </a:p>
          <a:p>
            <a:r>
              <a:rPr lang="en-US" dirty="0"/>
              <a:t>Component with large number of props</a:t>
            </a:r>
          </a:p>
          <a:p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71837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FCF4C-DB85-C998-1ACD-0B3A1A3C3236}"/>
              </a:ext>
            </a:extLst>
          </p:cNvPr>
          <p:cNvSpPr txBox="1"/>
          <p:nvPr/>
        </p:nvSpPr>
        <p:spPr>
          <a:xfrm>
            <a:off x="7927941" y="2094327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7322-04C1-AEFC-8045-118F8E51AFD5}"/>
              </a:ext>
            </a:extLst>
          </p:cNvPr>
          <p:cNvSpPr txBox="1"/>
          <p:nvPr/>
        </p:nvSpPr>
        <p:spPr>
          <a:xfrm>
            <a:off x="7927941" y="2967335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10056-258F-FA31-BC8E-47CD0068B1B6}"/>
              </a:ext>
            </a:extLst>
          </p:cNvPr>
          <p:cNvSpPr txBox="1"/>
          <p:nvPr/>
        </p:nvSpPr>
        <p:spPr>
          <a:xfrm>
            <a:off x="7927941" y="3840343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31D21-A643-8AEB-CD32-CE6CBF8F18F8}"/>
              </a:ext>
            </a:extLst>
          </p:cNvPr>
          <p:cNvSpPr txBox="1"/>
          <p:nvPr/>
        </p:nvSpPr>
        <p:spPr>
          <a:xfrm>
            <a:off x="7927941" y="4716736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5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FCF4C-DB85-C998-1ACD-0B3A1A3C3236}"/>
              </a:ext>
            </a:extLst>
          </p:cNvPr>
          <p:cNvSpPr txBox="1"/>
          <p:nvPr/>
        </p:nvSpPr>
        <p:spPr>
          <a:xfrm>
            <a:off x="7927941" y="2094327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264D5-E86E-1E62-15FF-06AE15125B96}"/>
              </a:ext>
            </a:extLst>
          </p:cNvPr>
          <p:cNvSpPr txBox="1"/>
          <p:nvPr/>
        </p:nvSpPr>
        <p:spPr>
          <a:xfrm>
            <a:off x="5307291" y="2094327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7322-04C1-AEFC-8045-118F8E51AFD5}"/>
              </a:ext>
            </a:extLst>
          </p:cNvPr>
          <p:cNvSpPr txBox="1"/>
          <p:nvPr/>
        </p:nvSpPr>
        <p:spPr>
          <a:xfrm>
            <a:off x="7927941" y="2967335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CB920-F983-60A4-C0E2-45685C161FF5}"/>
              </a:ext>
            </a:extLst>
          </p:cNvPr>
          <p:cNvSpPr txBox="1"/>
          <p:nvPr/>
        </p:nvSpPr>
        <p:spPr>
          <a:xfrm>
            <a:off x="5307291" y="2967335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10056-258F-FA31-BC8E-47CD0068B1B6}"/>
              </a:ext>
            </a:extLst>
          </p:cNvPr>
          <p:cNvSpPr txBox="1"/>
          <p:nvPr/>
        </p:nvSpPr>
        <p:spPr>
          <a:xfrm>
            <a:off x="7927941" y="3840343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A98EB-77AE-2BC9-B195-B7A1E3B599C5}"/>
              </a:ext>
            </a:extLst>
          </p:cNvPr>
          <p:cNvSpPr txBox="1"/>
          <p:nvPr/>
        </p:nvSpPr>
        <p:spPr>
          <a:xfrm>
            <a:off x="5307291" y="3840343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31D21-A643-8AEB-CD32-CE6CBF8F18F8}"/>
              </a:ext>
            </a:extLst>
          </p:cNvPr>
          <p:cNvSpPr txBox="1"/>
          <p:nvPr/>
        </p:nvSpPr>
        <p:spPr>
          <a:xfrm>
            <a:off x="7927941" y="4716736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46B89-167C-E03F-586E-A597240F3848}"/>
              </a:ext>
            </a:extLst>
          </p:cNvPr>
          <p:cNvSpPr txBox="1"/>
          <p:nvPr/>
        </p:nvSpPr>
        <p:spPr>
          <a:xfrm>
            <a:off x="5307291" y="4716736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FCF4C-DB85-C998-1ACD-0B3A1A3C3236}"/>
              </a:ext>
            </a:extLst>
          </p:cNvPr>
          <p:cNvSpPr txBox="1"/>
          <p:nvPr/>
        </p:nvSpPr>
        <p:spPr>
          <a:xfrm>
            <a:off x="7927941" y="2094327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264D5-E86E-1E62-15FF-06AE15125B96}"/>
              </a:ext>
            </a:extLst>
          </p:cNvPr>
          <p:cNvSpPr txBox="1"/>
          <p:nvPr/>
        </p:nvSpPr>
        <p:spPr>
          <a:xfrm>
            <a:off x="5307291" y="2094327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7322-04C1-AEFC-8045-118F8E51AFD5}"/>
              </a:ext>
            </a:extLst>
          </p:cNvPr>
          <p:cNvSpPr txBox="1"/>
          <p:nvPr/>
        </p:nvSpPr>
        <p:spPr>
          <a:xfrm>
            <a:off x="7927941" y="2967335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CB920-F983-60A4-C0E2-45685C161FF5}"/>
              </a:ext>
            </a:extLst>
          </p:cNvPr>
          <p:cNvSpPr txBox="1"/>
          <p:nvPr/>
        </p:nvSpPr>
        <p:spPr>
          <a:xfrm>
            <a:off x="5307291" y="2967335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10056-258F-FA31-BC8E-47CD0068B1B6}"/>
              </a:ext>
            </a:extLst>
          </p:cNvPr>
          <p:cNvSpPr txBox="1"/>
          <p:nvPr/>
        </p:nvSpPr>
        <p:spPr>
          <a:xfrm>
            <a:off x="7927941" y="3840343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A98EB-77AE-2BC9-B195-B7A1E3B599C5}"/>
              </a:ext>
            </a:extLst>
          </p:cNvPr>
          <p:cNvSpPr txBox="1"/>
          <p:nvPr/>
        </p:nvSpPr>
        <p:spPr>
          <a:xfrm>
            <a:off x="5307291" y="3840343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31D21-A643-8AEB-CD32-CE6CBF8F18F8}"/>
              </a:ext>
            </a:extLst>
          </p:cNvPr>
          <p:cNvSpPr txBox="1"/>
          <p:nvPr/>
        </p:nvSpPr>
        <p:spPr>
          <a:xfrm>
            <a:off x="7927941" y="4716736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46B89-167C-E03F-586E-A597240F3848}"/>
              </a:ext>
            </a:extLst>
          </p:cNvPr>
          <p:cNvSpPr txBox="1"/>
          <p:nvPr/>
        </p:nvSpPr>
        <p:spPr>
          <a:xfrm>
            <a:off x="5307291" y="4716736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3DC9B3-5869-32B1-BABD-596E6FA3C865}"/>
              </a:ext>
            </a:extLst>
          </p:cNvPr>
          <p:cNvCxnSpPr>
            <a:cxnSpLocks/>
          </p:cNvCxnSpPr>
          <p:nvPr/>
        </p:nvCxnSpPr>
        <p:spPr>
          <a:xfrm>
            <a:off x="6730735" y="2381721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94799E-C940-E17F-8446-5C9EBC50525D}"/>
              </a:ext>
            </a:extLst>
          </p:cNvPr>
          <p:cNvCxnSpPr>
            <a:cxnSpLocks/>
          </p:cNvCxnSpPr>
          <p:nvPr/>
        </p:nvCxnSpPr>
        <p:spPr>
          <a:xfrm flipH="1">
            <a:off x="6730735" y="2262433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FA8EFA-3D76-D9A8-7C23-A881AD1C1851}"/>
              </a:ext>
            </a:extLst>
          </p:cNvPr>
          <p:cNvCxnSpPr>
            <a:cxnSpLocks/>
          </p:cNvCxnSpPr>
          <p:nvPr/>
        </p:nvCxnSpPr>
        <p:spPr>
          <a:xfrm>
            <a:off x="6730735" y="3239560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BDF7CC-8E20-4B65-D74A-47D3C61AC436}"/>
              </a:ext>
            </a:extLst>
          </p:cNvPr>
          <p:cNvCxnSpPr>
            <a:cxnSpLocks/>
          </p:cNvCxnSpPr>
          <p:nvPr/>
        </p:nvCxnSpPr>
        <p:spPr>
          <a:xfrm flipH="1">
            <a:off x="6730735" y="3120272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CA90A3-0C84-0D43-E7E8-4231FC16108F}"/>
              </a:ext>
            </a:extLst>
          </p:cNvPr>
          <p:cNvCxnSpPr>
            <a:cxnSpLocks/>
          </p:cNvCxnSpPr>
          <p:nvPr/>
        </p:nvCxnSpPr>
        <p:spPr>
          <a:xfrm>
            <a:off x="6730735" y="4135107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793CB7-A6E7-5B51-67BE-35AABC57D53A}"/>
              </a:ext>
            </a:extLst>
          </p:cNvPr>
          <p:cNvCxnSpPr>
            <a:cxnSpLocks/>
          </p:cNvCxnSpPr>
          <p:nvPr/>
        </p:nvCxnSpPr>
        <p:spPr>
          <a:xfrm flipH="1">
            <a:off x="6730735" y="4015819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F44BA6-8382-DE29-43C8-05EE12686455}"/>
              </a:ext>
            </a:extLst>
          </p:cNvPr>
          <p:cNvCxnSpPr>
            <a:cxnSpLocks/>
          </p:cNvCxnSpPr>
          <p:nvPr/>
        </p:nvCxnSpPr>
        <p:spPr>
          <a:xfrm>
            <a:off x="6730735" y="5002373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6942C2-7F1B-3310-B54E-26234F1466C1}"/>
              </a:ext>
            </a:extLst>
          </p:cNvPr>
          <p:cNvCxnSpPr>
            <a:cxnSpLocks/>
          </p:cNvCxnSpPr>
          <p:nvPr/>
        </p:nvCxnSpPr>
        <p:spPr>
          <a:xfrm flipH="1">
            <a:off x="6730735" y="4883085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5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FCF4C-DB85-C998-1ACD-0B3A1A3C3236}"/>
              </a:ext>
            </a:extLst>
          </p:cNvPr>
          <p:cNvSpPr txBox="1"/>
          <p:nvPr/>
        </p:nvSpPr>
        <p:spPr>
          <a:xfrm>
            <a:off x="7927941" y="2094327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264D5-E86E-1E62-15FF-06AE15125B96}"/>
              </a:ext>
            </a:extLst>
          </p:cNvPr>
          <p:cNvSpPr txBox="1"/>
          <p:nvPr/>
        </p:nvSpPr>
        <p:spPr>
          <a:xfrm>
            <a:off x="5307291" y="2094327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7322-04C1-AEFC-8045-118F8E51AFD5}"/>
              </a:ext>
            </a:extLst>
          </p:cNvPr>
          <p:cNvSpPr txBox="1"/>
          <p:nvPr/>
        </p:nvSpPr>
        <p:spPr>
          <a:xfrm>
            <a:off x="7927941" y="2967335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CB920-F983-60A4-C0E2-45685C161FF5}"/>
              </a:ext>
            </a:extLst>
          </p:cNvPr>
          <p:cNvSpPr txBox="1"/>
          <p:nvPr/>
        </p:nvSpPr>
        <p:spPr>
          <a:xfrm>
            <a:off x="5307291" y="2967335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10056-258F-FA31-BC8E-47CD0068B1B6}"/>
              </a:ext>
            </a:extLst>
          </p:cNvPr>
          <p:cNvSpPr txBox="1"/>
          <p:nvPr/>
        </p:nvSpPr>
        <p:spPr>
          <a:xfrm>
            <a:off x="7927941" y="3840343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A98EB-77AE-2BC9-B195-B7A1E3B599C5}"/>
              </a:ext>
            </a:extLst>
          </p:cNvPr>
          <p:cNvSpPr txBox="1"/>
          <p:nvPr/>
        </p:nvSpPr>
        <p:spPr>
          <a:xfrm>
            <a:off x="5307291" y="3840343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31D21-A643-8AEB-CD32-CE6CBF8F18F8}"/>
              </a:ext>
            </a:extLst>
          </p:cNvPr>
          <p:cNvSpPr txBox="1"/>
          <p:nvPr/>
        </p:nvSpPr>
        <p:spPr>
          <a:xfrm>
            <a:off x="7927941" y="4716736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46B89-167C-E03F-586E-A597240F3848}"/>
              </a:ext>
            </a:extLst>
          </p:cNvPr>
          <p:cNvSpPr txBox="1"/>
          <p:nvPr/>
        </p:nvSpPr>
        <p:spPr>
          <a:xfrm>
            <a:off x="5307291" y="4716736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3DC9B3-5869-32B1-BABD-596E6FA3C865}"/>
              </a:ext>
            </a:extLst>
          </p:cNvPr>
          <p:cNvCxnSpPr>
            <a:cxnSpLocks/>
          </p:cNvCxnSpPr>
          <p:nvPr/>
        </p:nvCxnSpPr>
        <p:spPr>
          <a:xfrm>
            <a:off x="6730735" y="2381721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94799E-C940-E17F-8446-5C9EBC50525D}"/>
              </a:ext>
            </a:extLst>
          </p:cNvPr>
          <p:cNvCxnSpPr>
            <a:cxnSpLocks/>
          </p:cNvCxnSpPr>
          <p:nvPr/>
        </p:nvCxnSpPr>
        <p:spPr>
          <a:xfrm flipH="1">
            <a:off x="6730735" y="2262433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FA8EFA-3D76-D9A8-7C23-A881AD1C1851}"/>
              </a:ext>
            </a:extLst>
          </p:cNvPr>
          <p:cNvCxnSpPr>
            <a:cxnSpLocks/>
          </p:cNvCxnSpPr>
          <p:nvPr/>
        </p:nvCxnSpPr>
        <p:spPr>
          <a:xfrm>
            <a:off x="6730735" y="3239560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BDF7CC-8E20-4B65-D74A-47D3C61AC436}"/>
              </a:ext>
            </a:extLst>
          </p:cNvPr>
          <p:cNvCxnSpPr>
            <a:cxnSpLocks/>
          </p:cNvCxnSpPr>
          <p:nvPr/>
        </p:nvCxnSpPr>
        <p:spPr>
          <a:xfrm flipH="1">
            <a:off x="6730735" y="3120272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CA90A3-0C84-0D43-E7E8-4231FC16108F}"/>
              </a:ext>
            </a:extLst>
          </p:cNvPr>
          <p:cNvCxnSpPr>
            <a:cxnSpLocks/>
          </p:cNvCxnSpPr>
          <p:nvPr/>
        </p:nvCxnSpPr>
        <p:spPr>
          <a:xfrm>
            <a:off x="6730735" y="4135107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793CB7-A6E7-5B51-67BE-35AABC57D53A}"/>
              </a:ext>
            </a:extLst>
          </p:cNvPr>
          <p:cNvCxnSpPr>
            <a:cxnSpLocks/>
          </p:cNvCxnSpPr>
          <p:nvPr/>
        </p:nvCxnSpPr>
        <p:spPr>
          <a:xfrm flipH="1">
            <a:off x="6730735" y="4015819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F44BA6-8382-DE29-43C8-05EE12686455}"/>
              </a:ext>
            </a:extLst>
          </p:cNvPr>
          <p:cNvCxnSpPr>
            <a:cxnSpLocks/>
          </p:cNvCxnSpPr>
          <p:nvPr/>
        </p:nvCxnSpPr>
        <p:spPr>
          <a:xfrm>
            <a:off x="6730735" y="5002373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6942C2-7F1B-3310-B54E-26234F1466C1}"/>
              </a:ext>
            </a:extLst>
          </p:cNvPr>
          <p:cNvCxnSpPr>
            <a:cxnSpLocks/>
          </p:cNvCxnSpPr>
          <p:nvPr/>
        </p:nvCxnSpPr>
        <p:spPr>
          <a:xfrm flipH="1">
            <a:off x="6730735" y="4883085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1BF37C-0F0B-065C-300A-5A4AC6C6792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730735" y="2325160"/>
            <a:ext cx="1197206" cy="87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C5A43D-5185-CE6A-94FC-DB80C3555672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6730735" y="2325160"/>
            <a:ext cx="1197206" cy="87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357557-6EF5-E016-2435-DBEB6E3E009D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730735" y="3276057"/>
            <a:ext cx="1197206" cy="1671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F68868-A01E-3FC6-1392-10026FC4B73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762154" y="4015819"/>
            <a:ext cx="1165787" cy="931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3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FCF4C-DB85-C998-1ACD-0B3A1A3C3236}"/>
              </a:ext>
            </a:extLst>
          </p:cNvPr>
          <p:cNvSpPr txBox="1"/>
          <p:nvPr/>
        </p:nvSpPr>
        <p:spPr>
          <a:xfrm>
            <a:off x="7927941" y="2094327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264D5-E86E-1E62-15FF-06AE15125B96}"/>
              </a:ext>
            </a:extLst>
          </p:cNvPr>
          <p:cNvSpPr txBox="1"/>
          <p:nvPr/>
        </p:nvSpPr>
        <p:spPr>
          <a:xfrm>
            <a:off x="5307291" y="2094327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7322-04C1-AEFC-8045-118F8E51AFD5}"/>
              </a:ext>
            </a:extLst>
          </p:cNvPr>
          <p:cNvSpPr txBox="1"/>
          <p:nvPr/>
        </p:nvSpPr>
        <p:spPr>
          <a:xfrm>
            <a:off x="7927941" y="2967335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CB920-F983-60A4-C0E2-45685C161FF5}"/>
              </a:ext>
            </a:extLst>
          </p:cNvPr>
          <p:cNvSpPr txBox="1"/>
          <p:nvPr/>
        </p:nvSpPr>
        <p:spPr>
          <a:xfrm>
            <a:off x="5307291" y="2967335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10056-258F-FA31-BC8E-47CD0068B1B6}"/>
              </a:ext>
            </a:extLst>
          </p:cNvPr>
          <p:cNvSpPr txBox="1"/>
          <p:nvPr/>
        </p:nvSpPr>
        <p:spPr>
          <a:xfrm>
            <a:off x="7927941" y="3840343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A98EB-77AE-2BC9-B195-B7A1E3B599C5}"/>
              </a:ext>
            </a:extLst>
          </p:cNvPr>
          <p:cNvSpPr txBox="1"/>
          <p:nvPr/>
        </p:nvSpPr>
        <p:spPr>
          <a:xfrm>
            <a:off x="5307291" y="3840343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31D21-A643-8AEB-CD32-CE6CBF8F18F8}"/>
              </a:ext>
            </a:extLst>
          </p:cNvPr>
          <p:cNvSpPr txBox="1"/>
          <p:nvPr/>
        </p:nvSpPr>
        <p:spPr>
          <a:xfrm>
            <a:off x="7927941" y="4716736"/>
            <a:ext cx="190421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46B89-167C-E03F-586E-A597240F3848}"/>
              </a:ext>
            </a:extLst>
          </p:cNvPr>
          <p:cNvSpPr txBox="1"/>
          <p:nvPr/>
        </p:nvSpPr>
        <p:spPr>
          <a:xfrm>
            <a:off x="5307291" y="4716736"/>
            <a:ext cx="1423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state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3DC9B3-5869-32B1-BABD-596E6FA3C865}"/>
              </a:ext>
            </a:extLst>
          </p:cNvPr>
          <p:cNvCxnSpPr>
            <a:cxnSpLocks/>
          </p:cNvCxnSpPr>
          <p:nvPr/>
        </p:nvCxnSpPr>
        <p:spPr>
          <a:xfrm>
            <a:off x="6730735" y="2381721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94799E-C940-E17F-8446-5C9EBC50525D}"/>
              </a:ext>
            </a:extLst>
          </p:cNvPr>
          <p:cNvCxnSpPr>
            <a:cxnSpLocks/>
          </p:cNvCxnSpPr>
          <p:nvPr/>
        </p:nvCxnSpPr>
        <p:spPr>
          <a:xfrm flipH="1">
            <a:off x="6730735" y="2262433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FA8EFA-3D76-D9A8-7C23-A881AD1C1851}"/>
              </a:ext>
            </a:extLst>
          </p:cNvPr>
          <p:cNvCxnSpPr>
            <a:cxnSpLocks/>
          </p:cNvCxnSpPr>
          <p:nvPr/>
        </p:nvCxnSpPr>
        <p:spPr>
          <a:xfrm>
            <a:off x="6730735" y="3239560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BDF7CC-8E20-4B65-D74A-47D3C61AC436}"/>
              </a:ext>
            </a:extLst>
          </p:cNvPr>
          <p:cNvCxnSpPr>
            <a:cxnSpLocks/>
          </p:cNvCxnSpPr>
          <p:nvPr/>
        </p:nvCxnSpPr>
        <p:spPr>
          <a:xfrm flipH="1">
            <a:off x="6730735" y="3120272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CA90A3-0C84-0D43-E7E8-4231FC16108F}"/>
              </a:ext>
            </a:extLst>
          </p:cNvPr>
          <p:cNvCxnSpPr>
            <a:cxnSpLocks/>
          </p:cNvCxnSpPr>
          <p:nvPr/>
        </p:nvCxnSpPr>
        <p:spPr>
          <a:xfrm>
            <a:off x="6730735" y="4135107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793CB7-A6E7-5B51-67BE-35AABC57D53A}"/>
              </a:ext>
            </a:extLst>
          </p:cNvPr>
          <p:cNvCxnSpPr>
            <a:cxnSpLocks/>
          </p:cNvCxnSpPr>
          <p:nvPr/>
        </p:nvCxnSpPr>
        <p:spPr>
          <a:xfrm flipH="1">
            <a:off x="6730735" y="4015819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F44BA6-8382-DE29-43C8-05EE12686455}"/>
              </a:ext>
            </a:extLst>
          </p:cNvPr>
          <p:cNvCxnSpPr>
            <a:cxnSpLocks/>
          </p:cNvCxnSpPr>
          <p:nvPr/>
        </p:nvCxnSpPr>
        <p:spPr>
          <a:xfrm>
            <a:off x="6730735" y="5002373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6942C2-7F1B-3310-B54E-26234F1466C1}"/>
              </a:ext>
            </a:extLst>
          </p:cNvPr>
          <p:cNvCxnSpPr>
            <a:cxnSpLocks/>
          </p:cNvCxnSpPr>
          <p:nvPr/>
        </p:nvCxnSpPr>
        <p:spPr>
          <a:xfrm flipH="1">
            <a:off x="6730735" y="4883085"/>
            <a:ext cx="1197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1BF37C-0F0B-065C-300A-5A4AC6C6792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730735" y="2325160"/>
            <a:ext cx="1197206" cy="87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C5A43D-5185-CE6A-94FC-DB80C3555672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6730735" y="2325160"/>
            <a:ext cx="1197206" cy="87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357557-6EF5-E016-2435-DBEB6E3E009D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730735" y="3276057"/>
            <a:ext cx="1197206" cy="1671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F68868-A01E-3FC6-1392-10026FC4B73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762154" y="4015819"/>
            <a:ext cx="1165787" cy="931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C1243A-CF2B-3A7F-9E48-FB11D2EB8CEC}"/>
              </a:ext>
            </a:extLst>
          </p:cNvPr>
          <p:cNvSpPr txBox="1"/>
          <p:nvPr/>
        </p:nvSpPr>
        <p:spPr>
          <a:xfrm>
            <a:off x="216817" y="3120272"/>
            <a:ext cx="469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Complexity leads to bugs</a:t>
            </a:r>
          </a:p>
        </p:txBody>
      </p:sp>
    </p:spTree>
    <p:extLst>
      <p:ext uri="{BB962C8B-B14F-4D97-AF65-F5344CB8AC3E}">
        <p14:creationId xmlns:p14="http://schemas.microsoft.com/office/powerpoint/2010/main" val="246949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F53E-5358-AB92-9D19-AADBF6EF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D17E-ED21-602E-5ED0-DC9782D2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  <a:p>
            <a:r>
              <a:rPr lang="en-US" dirty="0"/>
              <a:t>Unidirectional data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1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4D25-95DA-77D2-4271-D1518274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B6E7-6383-E7C9-B4D3-8C186806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flux</a:t>
            </a:r>
          </a:p>
          <a:p>
            <a:r>
              <a:rPr lang="en-US" dirty="0"/>
              <a:t>Single source of truth</a:t>
            </a:r>
          </a:p>
          <a:p>
            <a:r>
              <a:rPr lang="en-US" dirty="0"/>
              <a:t>State can only be updated by an action that triggers a </a:t>
            </a:r>
            <a:r>
              <a:rPr lang="en-US" dirty="0" err="1"/>
              <a:t>recomputation</a:t>
            </a:r>
            <a:endParaRPr lang="en-US" dirty="0"/>
          </a:p>
          <a:p>
            <a:r>
              <a:rPr lang="en-US" dirty="0"/>
              <a:t>Updates are made using pure functions</a:t>
            </a:r>
          </a:p>
          <a:p>
            <a:r>
              <a:rPr lang="en-US" dirty="0"/>
              <a:t>Action → Reducer → Update Store </a:t>
            </a:r>
          </a:p>
        </p:txBody>
      </p:sp>
    </p:spTree>
    <p:extLst>
      <p:ext uri="{BB962C8B-B14F-4D97-AF65-F5344CB8AC3E}">
        <p14:creationId xmlns:p14="http://schemas.microsoft.com/office/powerpoint/2010/main" val="126913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</TotalTime>
  <Words>162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JS101</vt:lpstr>
      <vt:lpstr>Scaling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Flux</vt:lpstr>
      <vt:lpstr>Redux </vt:lpstr>
      <vt:lpstr>PowerPoint Presentation</vt:lpstr>
      <vt:lpstr>PowerPoint Presentation</vt:lpstr>
      <vt:lpstr>PowerPoint Presentation</vt:lpstr>
      <vt:lpstr>PowerPoint Presentation</vt:lpstr>
      <vt:lpstr>actions only describe what happened, but don’t describe how the application’s state changes. </vt:lpstr>
      <vt:lpstr>Reducer(state, action)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14</cp:revision>
  <dcterms:created xsi:type="dcterms:W3CDTF">2023-02-08T08:03:23Z</dcterms:created>
  <dcterms:modified xsi:type="dcterms:W3CDTF">2023-02-08T08:45:24Z</dcterms:modified>
</cp:coreProperties>
</file>