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64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47EFD-AE4B-4AC2-8EB4-D9DAB7418DE5}">
          <p14:sldIdLst>
            <p14:sldId id="261"/>
            <p14:sldId id="264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25C9D-7505-473F-922A-515AEFAA7D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44635-1240-46BB-9D9A-CD95C0B9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F7E7-1481-46FE-B33F-996DB858455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0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3489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npm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7A3D424-E7F6-D9EE-E12A-3D4BA2DF2593}"/>
              </a:ext>
            </a:extLst>
          </p:cNvPr>
          <p:cNvSpPr txBox="1">
            <a:spLocks/>
          </p:cNvSpPr>
          <p:nvPr/>
        </p:nvSpPr>
        <p:spPr>
          <a:xfrm>
            <a:off x="1524000" y="19244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Node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65537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npx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2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create-react-app</a:t>
            </a:r>
          </a:p>
        </p:txBody>
      </p:sp>
    </p:spTree>
    <p:extLst>
      <p:ext uri="{BB962C8B-B14F-4D97-AF65-F5344CB8AC3E}">
        <p14:creationId xmlns:p14="http://schemas.microsoft.com/office/powerpoint/2010/main" val="33521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0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Context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14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JS101</vt:lpstr>
      <vt:lpstr>NodeJS</vt:lpstr>
      <vt:lpstr>npm</vt:lpstr>
      <vt:lpstr>npx</vt:lpstr>
      <vt:lpstr>create-react-app</vt:lpstr>
      <vt:lpstr>useRef</vt:lpstr>
      <vt:lpstr>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25</cp:revision>
  <dcterms:created xsi:type="dcterms:W3CDTF">2023-01-25T04:29:50Z</dcterms:created>
  <dcterms:modified xsi:type="dcterms:W3CDTF">2023-01-28T04:29:00Z</dcterms:modified>
</cp:coreProperties>
</file>