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56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CC70-D74E-4055-A6E7-D57286C06AE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D12B-82A1-4D54-A00C-4F181C98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4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CC70-D74E-4055-A6E7-D57286C06AE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D12B-82A1-4D54-A00C-4F181C98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CC70-D74E-4055-A6E7-D57286C06AE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D12B-82A1-4D54-A00C-4F181C98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1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CC70-D74E-4055-A6E7-D57286C06AE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D12B-82A1-4D54-A00C-4F181C98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0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CC70-D74E-4055-A6E7-D57286C06AE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D12B-82A1-4D54-A00C-4F181C98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CC70-D74E-4055-A6E7-D57286C06AE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D12B-82A1-4D54-A00C-4F181C98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3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CC70-D74E-4055-A6E7-D57286C06AE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D12B-82A1-4D54-A00C-4F181C98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5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CC70-D74E-4055-A6E7-D57286C06AE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D12B-82A1-4D54-A00C-4F181C98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6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CC70-D74E-4055-A6E7-D57286C06AE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D12B-82A1-4D54-A00C-4F181C98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3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CC70-D74E-4055-A6E7-D57286C06AE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D12B-82A1-4D54-A00C-4F181C98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1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CC70-D74E-4055-A6E7-D57286C06AE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D12B-82A1-4D54-A00C-4F181C98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7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CC70-D74E-4055-A6E7-D57286C06AE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7D12B-82A1-4D54-A00C-4F181C98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3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694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DA1E10-11AE-166D-0668-DCADB0E08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557471"/>
              </p:ext>
            </p:extLst>
          </p:nvPr>
        </p:nvGraphicFramePr>
        <p:xfrm>
          <a:off x="4133130" y="748688"/>
          <a:ext cx="3925740" cy="5360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25740">
                  <a:extLst>
                    <a:ext uri="{9D8B030D-6E8A-4147-A177-3AD203B41FA5}">
                      <a16:colId xmlns:a16="http://schemas.microsoft.com/office/drawing/2014/main" val="1462070344"/>
                    </a:ext>
                  </a:extLst>
                </a:gridCol>
              </a:tblGrid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5984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3565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2212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9189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020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Factorial(3)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7634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Factorial(4)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18248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Factorial(5)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10421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A99184B9-D553-DBE2-79E1-D602F93AA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06584"/>
              </p:ext>
            </p:extLst>
          </p:nvPr>
        </p:nvGraphicFramePr>
        <p:xfrm>
          <a:off x="2149311" y="744803"/>
          <a:ext cx="1791094" cy="5360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094">
                  <a:extLst>
                    <a:ext uri="{9D8B030D-6E8A-4147-A177-3AD203B41FA5}">
                      <a16:colId xmlns:a16="http://schemas.microsoft.com/office/drawing/2014/main" val="1462070344"/>
                    </a:ext>
                  </a:extLst>
                </a:gridCol>
              </a:tblGrid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5984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3565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2212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9189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020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 * 2 *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7634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 *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18248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 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10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22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DA1E10-11AE-166D-0668-DCADB0E08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064454"/>
              </p:ext>
            </p:extLst>
          </p:nvPr>
        </p:nvGraphicFramePr>
        <p:xfrm>
          <a:off x="4133130" y="748688"/>
          <a:ext cx="3925740" cy="5360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25740">
                  <a:extLst>
                    <a:ext uri="{9D8B030D-6E8A-4147-A177-3AD203B41FA5}">
                      <a16:colId xmlns:a16="http://schemas.microsoft.com/office/drawing/2014/main" val="1462070344"/>
                    </a:ext>
                  </a:extLst>
                </a:gridCol>
              </a:tblGrid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5984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3565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2212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9189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020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7634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Factorial(4)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18248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Factorial(5)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10421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A99184B9-D553-DBE2-79E1-D602F93AA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05412"/>
              </p:ext>
            </p:extLst>
          </p:nvPr>
        </p:nvGraphicFramePr>
        <p:xfrm>
          <a:off x="2149311" y="744803"/>
          <a:ext cx="1791094" cy="5360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094">
                  <a:extLst>
                    <a:ext uri="{9D8B030D-6E8A-4147-A177-3AD203B41FA5}">
                      <a16:colId xmlns:a16="http://schemas.microsoft.com/office/drawing/2014/main" val="1462070344"/>
                    </a:ext>
                  </a:extLst>
                </a:gridCol>
              </a:tblGrid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5984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3565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2212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9189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020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7634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 * 3 * 2 *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18248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 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10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2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DA1E10-11AE-166D-0668-DCADB0E08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190874"/>
              </p:ext>
            </p:extLst>
          </p:nvPr>
        </p:nvGraphicFramePr>
        <p:xfrm>
          <a:off x="4133130" y="748688"/>
          <a:ext cx="3925740" cy="5360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25740">
                  <a:extLst>
                    <a:ext uri="{9D8B030D-6E8A-4147-A177-3AD203B41FA5}">
                      <a16:colId xmlns:a16="http://schemas.microsoft.com/office/drawing/2014/main" val="1462070344"/>
                    </a:ext>
                  </a:extLst>
                </a:gridCol>
              </a:tblGrid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5984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3565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2212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9189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020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7634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18248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Factorial(5)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10421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A99184B9-D553-DBE2-79E1-D602F93AA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576747"/>
              </p:ext>
            </p:extLst>
          </p:nvPr>
        </p:nvGraphicFramePr>
        <p:xfrm>
          <a:off x="1743959" y="744803"/>
          <a:ext cx="2196446" cy="5360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96446">
                  <a:extLst>
                    <a:ext uri="{9D8B030D-6E8A-4147-A177-3AD203B41FA5}">
                      <a16:colId xmlns:a16="http://schemas.microsoft.com/office/drawing/2014/main" val="1462070344"/>
                    </a:ext>
                  </a:extLst>
                </a:gridCol>
              </a:tblGrid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5984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3565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2212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9189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020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7634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18248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 * 4 * 3 * 2 *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10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89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DA1E10-11AE-166D-0668-DCADB0E08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298345"/>
              </p:ext>
            </p:extLst>
          </p:nvPr>
        </p:nvGraphicFramePr>
        <p:xfrm>
          <a:off x="4133130" y="748688"/>
          <a:ext cx="3925740" cy="5360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25740">
                  <a:extLst>
                    <a:ext uri="{9D8B030D-6E8A-4147-A177-3AD203B41FA5}">
                      <a16:colId xmlns:a16="http://schemas.microsoft.com/office/drawing/2014/main" val="1462070344"/>
                    </a:ext>
                  </a:extLst>
                </a:gridCol>
              </a:tblGrid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5984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3565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2212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9189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020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7634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18248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10421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A99184B9-D553-DBE2-79E1-D602F93AA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7838"/>
              </p:ext>
            </p:extLst>
          </p:nvPr>
        </p:nvGraphicFramePr>
        <p:xfrm>
          <a:off x="1743959" y="744803"/>
          <a:ext cx="2196446" cy="5360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96446">
                  <a:extLst>
                    <a:ext uri="{9D8B030D-6E8A-4147-A177-3AD203B41FA5}">
                      <a16:colId xmlns:a16="http://schemas.microsoft.com/office/drawing/2014/main" val="1462070344"/>
                    </a:ext>
                  </a:extLst>
                </a:gridCol>
              </a:tblGrid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5984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3565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2212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9189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020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7634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18248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10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36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DA1E10-11AE-166D-0668-DCADB0E08ABA}"/>
              </a:ext>
            </a:extLst>
          </p:cNvPr>
          <p:cNvGraphicFramePr>
            <a:graphicFrameLocks noGrp="1"/>
          </p:cNvGraphicFramePr>
          <p:nvPr/>
        </p:nvGraphicFramePr>
        <p:xfrm>
          <a:off x="4133130" y="748688"/>
          <a:ext cx="3925740" cy="5360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25740">
                  <a:extLst>
                    <a:ext uri="{9D8B030D-6E8A-4147-A177-3AD203B41FA5}">
                      <a16:colId xmlns:a16="http://schemas.microsoft.com/office/drawing/2014/main" val="1462070344"/>
                    </a:ext>
                  </a:extLst>
                </a:gridCol>
              </a:tblGrid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5984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3565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2212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9189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020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7634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18248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10421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A99184B9-D553-DBE2-79E1-D602F93AACB9}"/>
              </a:ext>
            </a:extLst>
          </p:cNvPr>
          <p:cNvGraphicFramePr>
            <a:graphicFrameLocks noGrp="1"/>
          </p:cNvGraphicFramePr>
          <p:nvPr/>
        </p:nvGraphicFramePr>
        <p:xfrm>
          <a:off x="1743959" y="744803"/>
          <a:ext cx="2196446" cy="5360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96446">
                  <a:extLst>
                    <a:ext uri="{9D8B030D-6E8A-4147-A177-3AD203B41FA5}">
                      <a16:colId xmlns:a16="http://schemas.microsoft.com/office/drawing/2014/main" val="1462070344"/>
                    </a:ext>
                  </a:extLst>
                </a:gridCol>
              </a:tblGrid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5984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3565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2212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9189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020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7634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18248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10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813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DA1E10-11AE-166D-0668-DCADB0E08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56548"/>
              </p:ext>
            </p:extLst>
          </p:nvPr>
        </p:nvGraphicFramePr>
        <p:xfrm>
          <a:off x="4133130" y="748688"/>
          <a:ext cx="3925740" cy="5360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25740">
                  <a:extLst>
                    <a:ext uri="{9D8B030D-6E8A-4147-A177-3AD203B41FA5}">
                      <a16:colId xmlns:a16="http://schemas.microsoft.com/office/drawing/2014/main" val="1462070344"/>
                    </a:ext>
                  </a:extLst>
                </a:gridCol>
              </a:tblGrid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Egg()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5984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Chicken()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3565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Egg()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2212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Chicken()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9189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Egg()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020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Chicken()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7634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Egg()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18248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Chicken()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10421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A99184B9-D553-DBE2-79E1-D602F93AA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51307"/>
              </p:ext>
            </p:extLst>
          </p:nvPr>
        </p:nvGraphicFramePr>
        <p:xfrm>
          <a:off x="1743959" y="744803"/>
          <a:ext cx="2196446" cy="5360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96446">
                  <a:extLst>
                    <a:ext uri="{9D8B030D-6E8A-4147-A177-3AD203B41FA5}">
                      <a16:colId xmlns:a16="http://schemas.microsoft.com/office/drawing/2014/main" val="1462070344"/>
                    </a:ext>
                  </a:extLst>
                </a:gridCol>
              </a:tblGrid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5984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3565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2212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9189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020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7634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18248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10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42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07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044B1-7076-462F-C86D-AF09948FB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Object and Prototype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Default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Recursion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Higher Order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Git/</a:t>
            </a:r>
            <a:r>
              <a:rPr lang="en-US" sz="2800"/>
              <a:t>github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966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DA1E10-11AE-166D-0668-DCADB0E08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32870"/>
              </p:ext>
            </p:extLst>
          </p:nvPr>
        </p:nvGraphicFramePr>
        <p:xfrm>
          <a:off x="4133130" y="748688"/>
          <a:ext cx="3925740" cy="5360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25740">
                  <a:extLst>
                    <a:ext uri="{9D8B030D-6E8A-4147-A177-3AD203B41FA5}">
                      <a16:colId xmlns:a16="http://schemas.microsoft.com/office/drawing/2014/main" val="1462070344"/>
                    </a:ext>
                  </a:extLst>
                </a:gridCol>
              </a:tblGrid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5984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3565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2212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Factorial(1)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9189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Factorial(2)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020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Factorial(3)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7634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Factorial(4)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18248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Factorial(5)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10421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A99184B9-D553-DBE2-79E1-D602F93AA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868601"/>
              </p:ext>
            </p:extLst>
          </p:nvPr>
        </p:nvGraphicFramePr>
        <p:xfrm>
          <a:off x="2149311" y="744803"/>
          <a:ext cx="1791094" cy="5360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094">
                  <a:extLst>
                    <a:ext uri="{9D8B030D-6E8A-4147-A177-3AD203B41FA5}">
                      <a16:colId xmlns:a16="http://schemas.microsoft.com/office/drawing/2014/main" val="1462070344"/>
                    </a:ext>
                  </a:extLst>
                </a:gridCol>
              </a:tblGrid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5984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3565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2212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9189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 *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020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 *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7634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 *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18248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 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10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89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DA1E10-11AE-166D-0668-DCADB0E08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14508"/>
              </p:ext>
            </p:extLst>
          </p:nvPr>
        </p:nvGraphicFramePr>
        <p:xfrm>
          <a:off x="4133130" y="748688"/>
          <a:ext cx="3925740" cy="5360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25740">
                  <a:extLst>
                    <a:ext uri="{9D8B030D-6E8A-4147-A177-3AD203B41FA5}">
                      <a16:colId xmlns:a16="http://schemas.microsoft.com/office/drawing/2014/main" val="1462070344"/>
                    </a:ext>
                  </a:extLst>
                </a:gridCol>
              </a:tblGrid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5984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3565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2212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9189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020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7634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18248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Factorial(5)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10421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A99184B9-D553-DBE2-79E1-D602F93AA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313441"/>
              </p:ext>
            </p:extLst>
          </p:nvPr>
        </p:nvGraphicFramePr>
        <p:xfrm>
          <a:off x="2149311" y="744803"/>
          <a:ext cx="1791094" cy="5360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094">
                  <a:extLst>
                    <a:ext uri="{9D8B030D-6E8A-4147-A177-3AD203B41FA5}">
                      <a16:colId xmlns:a16="http://schemas.microsoft.com/office/drawing/2014/main" val="1462070344"/>
                    </a:ext>
                  </a:extLst>
                </a:gridCol>
              </a:tblGrid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5984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3565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2212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9189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020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7634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18248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10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56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DA1E10-11AE-166D-0668-DCADB0E08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432108"/>
              </p:ext>
            </p:extLst>
          </p:nvPr>
        </p:nvGraphicFramePr>
        <p:xfrm>
          <a:off x="4133130" y="748688"/>
          <a:ext cx="3925740" cy="5360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25740">
                  <a:extLst>
                    <a:ext uri="{9D8B030D-6E8A-4147-A177-3AD203B41FA5}">
                      <a16:colId xmlns:a16="http://schemas.microsoft.com/office/drawing/2014/main" val="1462070344"/>
                    </a:ext>
                  </a:extLst>
                </a:gridCol>
              </a:tblGrid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5984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3565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2212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9189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020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7634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Factorial(4)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18248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Factorial(5)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10421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A99184B9-D553-DBE2-79E1-D602F93AA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94115"/>
              </p:ext>
            </p:extLst>
          </p:nvPr>
        </p:nvGraphicFramePr>
        <p:xfrm>
          <a:off x="2149311" y="744803"/>
          <a:ext cx="1791094" cy="5360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094">
                  <a:extLst>
                    <a:ext uri="{9D8B030D-6E8A-4147-A177-3AD203B41FA5}">
                      <a16:colId xmlns:a16="http://schemas.microsoft.com/office/drawing/2014/main" val="1462070344"/>
                    </a:ext>
                  </a:extLst>
                </a:gridCol>
              </a:tblGrid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5984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3565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2212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9189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020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7634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18248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 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10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4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DA1E10-11AE-166D-0668-DCADB0E08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422179"/>
              </p:ext>
            </p:extLst>
          </p:nvPr>
        </p:nvGraphicFramePr>
        <p:xfrm>
          <a:off x="4133130" y="748688"/>
          <a:ext cx="3925740" cy="5360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25740">
                  <a:extLst>
                    <a:ext uri="{9D8B030D-6E8A-4147-A177-3AD203B41FA5}">
                      <a16:colId xmlns:a16="http://schemas.microsoft.com/office/drawing/2014/main" val="1462070344"/>
                    </a:ext>
                  </a:extLst>
                </a:gridCol>
              </a:tblGrid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5984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3565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2212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9189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020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Factorial(3)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7634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Factorial(4)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18248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Factorial(5)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10421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A99184B9-D553-DBE2-79E1-D602F93AA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27706"/>
              </p:ext>
            </p:extLst>
          </p:nvPr>
        </p:nvGraphicFramePr>
        <p:xfrm>
          <a:off x="2149311" y="744803"/>
          <a:ext cx="1791094" cy="5360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094">
                  <a:extLst>
                    <a:ext uri="{9D8B030D-6E8A-4147-A177-3AD203B41FA5}">
                      <a16:colId xmlns:a16="http://schemas.microsoft.com/office/drawing/2014/main" val="1462070344"/>
                    </a:ext>
                  </a:extLst>
                </a:gridCol>
              </a:tblGrid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5984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3565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2212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9189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020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7634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 *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18248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 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10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43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DA1E10-11AE-166D-0668-DCADB0E08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930411"/>
              </p:ext>
            </p:extLst>
          </p:nvPr>
        </p:nvGraphicFramePr>
        <p:xfrm>
          <a:off x="4133130" y="748688"/>
          <a:ext cx="3925740" cy="5360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25740">
                  <a:extLst>
                    <a:ext uri="{9D8B030D-6E8A-4147-A177-3AD203B41FA5}">
                      <a16:colId xmlns:a16="http://schemas.microsoft.com/office/drawing/2014/main" val="1462070344"/>
                    </a:ext>
                  </a:extLst>
                </a:gridCol>
              </a:tblGrid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5984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3565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2212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9189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Factorial(2)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020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Factorial(3)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7634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Factorial(4)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18248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Factorial(5)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10421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A99184B9-D553-DBE2-79E1-D602F93AA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211577"/>
              </p:ext>
            </p:extLst>
          </p:nvPr>
        </p:nvGraphicFramePr>
        <p:xfrm>
          <a:off x="2149311" y="744803"/>
          <a:ext cx="1791094" cy="5360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094">
                  <a:extLst>
                    <a:ext uri="{9D8B030D-6E8A-4147-A177-3AD203B41FA5}">
                      <a16:colId xmlns:a16="http://schemas.microsoft.com/office/drawing/2014/main" val="1462070344"/>
                    </a:ext>
                  </a:extLst>
                </a:gridCol>
              </a:tblGrid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5984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3565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2212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9189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020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 *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7634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 *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18248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 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10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83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DA1E10-11AE-166D-0668-DCADB0E08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89410"/>
              </p:ext>
            </p:extLst>
          </p:nvPr>
        </p:nvGraphicFramePr>
        <p:xfrm>
          <a:off x="4133130" y="748688"/>
          <a:ext cx="3925740" cy="5360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25740">
                  <a:extLst>
                    <a:ext uri="{9D8B030D-6E8A-4147-A177-3AD203B41FA5}">
                      <a16:colId xmlns:a16="http://schemas.microsoft.com/office/drawing/2014/main" val="1462070344"/>
                    </a:ext>
                  </a:extLst>
                </a:gridCol>
              </a:tblGrid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5984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3565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2212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Factorial(1)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9189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Factorial(2)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020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Factorial(3)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7634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Factorial(4)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18248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Factorial(5)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10421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A99184B9-D553-DBE2-79E1-D602F93AA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77208"/>
              </p:ext>
            </p:extLst>
          </p:nvPr>
        </p:nvGraphicFramePr>
        <p:xfrm>
          <a:off x="2149311" y="744803"/>
          <a:ext cx="1791094" cy="5360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094">
                  <a:extLst>
                    <a:ext uri="{9D8B030D-6E8A-4147-A177-3AD203B41FA5}">
                      <a16:colId xmlns:a16="http://schemas.microsoft.com/office/drawing/2014/main" val="1462070344"/>
                    </a:ext>
                  </a:extLst>
                </a:gridCol>
              </a:tblGrid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5984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3565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2212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9189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 *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020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 *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7634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 *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18248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 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10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13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DA1E10-11AE-166D-0668-DCADB0E08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081219"/>
              </p:ext>
            </p:extLst>
          </p:nvPr>
        </p:nvGraphicFramePr>
        <p:xfrm>
          <a:off x="4133130" y="748688"/>
          <a:ext cx="3925740" cy="5360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25740">
                  <a:extLst>
                    <a:ext uri="{9D8B030D-6E8A-4147-A177-3AD203B41FA5}">
                      <a16:colId xmlns:a16="http://schemas.microsoft.com/office/drawing/2014/main" val="1462070344"/>
                    </a:ext>
                  </a:extLst>
                </a:gridCol>
              </a:tblGrid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5984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3565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2212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9189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Factorial(2)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020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Factorial(3)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7634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Factorial(4)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18248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Factorial(5)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10421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A99184B9-D553-DBE2-79E1-D602F93AA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14380"/>
              </p:ext>
            </p:extLst>
          </p:nvPr>
        </p:nvGraphicFramePr>
        <p:xfrm>
          <a:off x="2149311" y="744803"/>
          <a:ext cx="1791094" cy="5360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094">
                  <a:extLst>
                    <a:ext uri="{9D8B030D-6E8A-4147-A177-3AD203B41FA5}">
                      <a16:colId xmlns:a16="http://schemas.microsoft.com/office/drawing/2014/main" val="1462070344"/>
                    </a:ext>
                  </a:extLst>
                </a:gridCol>
              </a:tblGrid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05984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3565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22129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91891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 * 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020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 *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7634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 *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18248"/>
                  </a:ext>
                </a:extLst>
              </a:tr>
              <a:tr h="670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 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310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78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228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milestone</dc:creator>
  <cp:lastModifiedBy>milestone</cp:lastModifiedBy>
  <cp:revision>38</cp:revision>
  <dcterms:created xsi:type="dcterms:W3CDTF">2022-12-21T00:35:09Z</dcterms:created>
  <dcterms:modified xsi:type="dcterms:W3CDTF">2022-12-21T05:01:28Z</dcterms:modified>
</cp:coreProperties>
</file>