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0" r:id="rId3"/>
    <p:sldId id="264" r:id="rId4"/>
    <p:sldId id="266" r:id="rId5"/>
    <p:sldId id="269" r:id="rId6"/>
    <p:sldId id="268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5C9D-7505-473F-922A-515AEFAA7DE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44635-1240-46BB-9D9A-CD95C0B9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is a JavaScript UI library developed by Facebook</a:t>
            </a:r>
          </a:p>
          <a:p>
            <a:r>
              <a:rPr lang="en-US" dirty="0"/>
              <a:t>It make it very easy to develop interactive and dynamic web 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9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F7E7-1481-46FE-B33F-996DB858455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0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D05F6-7D08-95F5-3410-F684EF23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51" y="866417"/>
            <a:ext cx="911669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3489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2835967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BF63-A8FF-D000-10E1-EC3B0D88240A}"/>
              </a:ext>
            </a:extLst>
          </p:cNvPr>
          <p:cNvSpPr txBox="1"/>
          <p:nvPr/>
        </p:nvSpPr>
        <p:spPr>
          <a:xfrm>
            <a:off x="7248941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256183" y="1689652"/>
            <a:ext cx="7474226" cy="3478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5507934" y="1809500"/>
            <a:ext cx="970721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01DB9-C8ED-9250-A8AC-10C60123DAA9}"/>
              </a:ext>
            </a:extLst>
          </p:cNvPr>
          <p:cNvSpPr txBox="1"/>
          <p:nvPr/>
        </p:nvSpPr>
        <p:spPr>
          <a:xfrm>
            <a:off x="2834308" y="456018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E74D5-9F06-E02F-2574-DD2F67871034}"/>
              </a:ext>
            </a:extLst>
          </p:cNvPr>
          <p:cNvSpPr txBox="1"/>
          <p:nvPr/>
        </p:nvSpPr>
        <p:spPr>
          <a:xfrm>
            <a:off x="7248941" y="456018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74751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2835967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BF63-A8FF-D000-10E1-EC3B0D88240A}"/>
              </a:ext>
            </a:extLst>
          </p:cNvPr>
          <p:cNvSpPr txBox="1"/>
          <p:nvPr/>
        </p:nvSpPr>
        <p:spPr>
          <a:xfrm>
            <a:off x="7248941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256183" y="1689652"/>
            <a:ext cx="7474226" cy="3478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5507934" y="1809500"/>
            <a:ext cx="970721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01DB9-C8ED-9250-A8AC-10C60123DAA9}"/>
              </a:ext>
            </a:extLst>
          </p:cNvPr>
          <p:cNvSpPr txBox="1"/>
          <p:nvPr/>
        </p:nvSpPr>
        <p:spPr>
          <a:xfrm>
            <a:off x="2834308" y="4560188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E74D5-9F06-E02F-2574-DD2F67871034}"/>
              </a:ext>
            </a:extLst>
          </p:cNvPr>
          <p:cNvSpPr txBox="1"/>
          <p:nvPr/>
        </p:nvSpPr>
        <p:spPr>
          <a:xfrm>
            <a:off x="7248941" y="4560188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7258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2835967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BF63-A8FF-D000-10E1-EC3B0D88240A}"/>
              </a:ext>
            </a:extLst>
          </p:cNvPr>
          <p:cNvSpPr txBox="1"/>
          <p:nvPr/>
        </p:nvSpPr>
        <p:spPr>
          <a:xfrm>
            <a:off x="7248941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DD2B5-BB64-22F1-B3A4-E4F760F3ECC4}"/>
              </a:ext>
            </a:extLst>
          </p:cNvPr>
          <p:cNvSpPr txBox="1"/>
          <p:nvPr/>
        </p:nvSpPr>
        <p:spPr>
          <a:xfrm>
            <a:off x="5044109" y="239101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256183" y="1689652"/>
            <a:ext cx="7474226" cy="3478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5507934" y="1809500"/>
            <a:ext cx="970721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7ED38-9DF0-27DE-3A86-8E72836342C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85154" y="2912165"/>
            <a:ext cx="1969603" cy="112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85429-B5DD-CC52-B2C6-225753F9201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96000" y="2912165"/>
            <a:ext cx="2102128" cy="112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3825737" y="4562061"/>
            <a:ext cx="2208144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358886" y="1172817"/>
            <a:ext cx="4956314" cy="4363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4012922" y="1687929"/>
            <a:ext cx="1648240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Browser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4EF6-3E5F-F962-1C04-4F833AC318B1}"/>
              </a:ext>
            </a:extLst>
          </p:cNvPr>
          <p:cNvSpPr txBox="1"/>
          <p:nvPr/>
        </p:nvSpPr>
        <p:spPr>
          <a:xfrm>
            <a:off x="8143463" y="456206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6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858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useEffect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5393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48</Words>
  <Application>Microsoft Office PowerPoint</Application>
  <PresentationFormat>Widescreen</PresentationFormat>
  <Paragraphs>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JS101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useEffect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17</cp:revision>
  <dcterms:created xsi:type="dcterms:W3CDTF">2023-01-25T04:29:50Z</dcterms:created>
  <dcterms:modified xsi:type="dcterms:W3CDTF">2023-01-25T05:06:07Z</dcterms:modified>
</cp:coreProperties>
</file>