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69" r:id="rId2"/>
    <p:sldId id="262" r:id="rId3"/>
    <p:sldId id="394" r:id="rId4"/>
    <p:sldId id="395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397" r:id="rId13"/>
    <p:sldId id="398" r:id="rId14"/>
    <p:sldId id="396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7742-BDED-4508-917B-43ED8802BA3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1D35B-3C3E-47E7-8BF8-AB99A360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b84db9b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b84db9b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d1f6b8b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d1f6b8b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d1f6b8b4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d1f6b8b4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d1f6b8b4_1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d1f6b8b4_1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b84db9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b84db9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d1f6b8b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d1f6b8b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d1f6b8b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d1f6b8b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d1f6b8b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d1f6b8b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d1f6b8b4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d1f6b8b4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88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77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F6E-E4A7-405B-ACFF-606DF45B32C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6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https://duck.com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HTTP/1.1 301 Moved Permanently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duckduckgo.com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duckduckgo.com</a:t>
            </a:r>
          </a:p>
        </p:txBody>
      </p:sp>
    </p:spTree>
    <p:extLst>
      <p:ext uri="{BB962C8B-B14F-4D97-AF65-F5344CB8AC3E}">
        <p14:creationId xmlns:p14="http://schemas.microsoft.com/office/powerpoint/2010/main" val="343106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828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google.com/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afg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257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HTTP/1.1 404 Not Found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950" y="783834"/>
            <a:ext cx="5876100" cy="5290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3885800" y="6431200"/>
            <a:ext cx="44204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434343"/>
                </a:solidFill>
              </a:rPr>
              <a:t>clkr.com</a:t>
            </a:r>
            <a:endParaRPr sz="1067">
              <a:solidFill>
                <a:srgbClr val="434343"/>
              </a:solidFill>
            </a:endParaRPr>
          </a:p>
          <a:p>
            <a:endParaRPr sz="106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0" y="4412974"/>
            <a:ext cx="2436298" cy="149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59" y="721368"/>
            <a:ext cx="3437923" cy="1693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58CEC-0B6A-3DEA-BD50-4E45D9840E7E}"/>
              </a:ext>
            </a:extLst>
          </p:cNvPr>
          <p:cNvSpPr txBox="1"/>
          <p:nvPr/>
        </p:nvSpPr>
        <p:spPr>
          <a:xfrm>
            <a:off x="4554296" y="721368"/>
            <a:ext cx="382656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0" y="4412974"/>
            <a:ext cx="2436298" cy="149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59" y="721368"/>
            <a:ext cx="3437923" cy="1693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58CEC-0B6A-3DEA-BD50-4E45D9840E7E}"/>
              </a:ext>
            </a:extLst>
          </p:cNvPr>
          <p:cNvSpPr txBox="1"/>
          <p:nvPr/>
        </p:nvSpPr>
        <p:spPr>
          <a:xfrm>
            <a:off x="2516619" y="5730413"/>
            <a:ext cx="3152993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189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194</Words>
  <Application>Microsoft Office PowerPoint</Application>
  <PresentationFormat>Widescreen</PresentationFormat>
  <Paragraphs>41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HTTP</vt:lpstr>
      <vt:lpstr>PowerPoint Presentation</vt:lpstr>
      <vt:lpstr>PowerPoint Presentation</vt:lpstr>
      <vt:lpstr>PowerPoint Presentation</vt:lpstr>
      <vt:lpstr>PowerPoint Presentation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17</cp:revision>
  <dcterms:created xsi:type="dcterms:W3CDTF">2023-01-09T08:12:58Z</dcterms:created>
  <dcterms:modified xsi:type="dcterms:W3CDTF">2023-01-09T08:44:14Z</dcterms:modified>
</cp:coreProperties>
</file>