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4"/>
  </p:notesMasterIdLst>
  <p:sldIdLst>
    <p:sldId id="384" r:id="rId2"/>
    <p:sldId id="256" r:id="rId3"/>
    <p:sldId id="399" r:id="rId4"/>
    <p:sldId id="406" r:id="rId5"/>
    <p:sldId id="408" r:id="rId6"/>
    <p:sldId id="395" r:id="rId7"/>
    <p:sldId id="409" r:id="rId8"/>
    <p:sldId id="410" r:id="rId9"/>
    <p:sldId id="400" r:id="rId10"/>
    <p:sldId id="424" r:id="rId11"/>
    <p:sldId id="425" r:id="rId12"/>
    <p:sldId id="423" r:id="rId13"/>
    <p:sldId id="340" r:id="rId14"/>
    <p:sldId id="426" r:id="rId15"/>
    <p:sldId id="390" r:id="rId16"/>
    <p:sldId id="385" r:id="rId17"/>
    <p:sldId id="411" r:id="rId18"/>
    <p:sldId id="391" r:id="rId19"/>
    <p:sldId id="413" r:id="rId20"/>
    <p:sldId id="414" r:id="rId21"/>
    <p:sldId id="416" r:id="rId22"/>
    <p:sldId id="418" r:id="rId23"/>
    <p:sldId id="419" r:id="rId24"/>
    <p:sldId id="420" r:id="rId25"/>
    <p:sldId id="421" r:id="rId26"/>
    <p:sldId id="422" r:id="rId27"/>
    <p:sldId id="398" r:id="rId28"/>
    <p:sldId id="397" r:id="rId29"/>
    <p:sldId id="396" r:id="rId30"/>
    <p:sldId id="394" r:id="rId31"/>
    <p:sldId id="389" r:id="rId32"/>
    <p:sldId id="3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62ABB-EB27-4617-91C8-067A35F8564E}">
  <a:tblStyle styleId="{76162ABB-EB27-4617-91C8-067A35F85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207" autoAdjust="0"/>
  </p:normalViewPr>
  <p:slideViewPr>
    <p:cSldViewPr snapToGrid="0"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4:10:1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838 94 22263,'319'37'-864,"149"4"-1281,110-6 890,1456 20-4712,3-54 4214,-1511-3 1286,56 1 175,-53-1 130,-61 1 274,-60 0 494,-56 1-119,371 0 2910,-246 0 3853,-458-1-7076,-14 1 29,0 0-1,1 0 1,-1 0 0,1 0-1,-1 1 1,9 2-1,-12-2-158,0 0-1,-1 0 0,1-1 0,0 2 0,-1-1 0,1 0 1,-1 0-1,0 0 0,1 1 0,-1-1 0,0 1 1,0-1-1,0 1 0,0-1 0,0 1 0,0 0 0,0 0 1,0-1-1,-1 1 0,1 0 0,-1 0 0,1 0 1,-1 2-1,4 26 186,-2 0 1,-2 53 0,-1-43-183,-3 128-47,0 62-351,0 62-1052,1 55 543,-2 3929-5314,7-2436 4707,-1-1533 1461,-2 290-24,-28-7 11,-46 50 3232,35-331-1554,30-210 1125,10-98-2740,0-1 0,0 1 0,0 0-1,0 0 1,0 0 0,0 0 0,0 0-1,0 0 1,-1 0 0,1 0 0,0-1 0,0 1-1,-1 0 1,1 0 0,-1 0 0,1 0-1,-1-1 1,1 1 0,-1 0 0,1-1-1,-1 1 1,0 0 0,1-1 0,-1 1-1,0-1 1,1 1 0,-3 0 0,1-1 56,1-1 1,-1 1-1,0-1 1,0 1-1,0-1 1,1 0-1,-1 0 1,0 0-1,1 0 1,-1 0-1,-1-1 1,-13-9 121,-4 1-222,-1 0 0,-1 1 0,-34-10 0,-80-12 0,-52 2 0,-60 4-422,-82 7-1268,-103 5 536,-108 6-1771,-126 4 1445,-101 3-1514,-363 2 936,-740-1-680,1317-7 2577,98-3 354,85 1 150,75 0 836,-940-1 12245,1079 9-12941,154 0-483,1 0 0,-1 0 0,0 0 0,0-1 0,0 1 0,1-1 0,-1 1 0,0-1 0,1 0 0,-1 0 0,0 0 0,1 0 0,-1-1 0,1 1 0,0-1 0,-1 1 0,-2-4 0,3 2 0,0 0 0,-1 0 0,1-1 0,1 1 0,-1-1 0,1 0 0,-1 1 0,1-1 0,0 0 0,0 0 0,1 0 0,-1-5 0,-2-26 0,1 0 0,3 0 0,7-61 0,29-107 0,-21 123 0,119-670-477,-51-12 0,-53-457-397,-16 329 326,-4 575 493,17-427 105,-19-72 1918,-11 493-1555,-11-307-413,9 546 0,-18-199 0,-8-210 0,21 230 0,2 57 0,-7-94 0,5 84 0,-2 134 0,6 48 0,-1-36 0,6 16 0,1 30 0,-1-1 0,-1 0 0,-7-35 0,3 30 0,2 0 0,0-48 0,0 5 0,-6 6 0,-2-7 0,10-213 186,2 148-1737,-1 119-5275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4:10:27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389 783 24575,'-1'1'0,"0"0"0,-1 0 0,1 0 0,0 0 0,0 0 0,0 0 0,0 0 0,0 0 0,1 0 0,-1 0 0,0 1 0,0-1 0,1 0 0,-1 1 0,1-1 0,-1 0 0,1 1 0,-1 1 0,0 0 0,-10 38 0,1 2 0,2-1 0,-4 64 0,6-51 0,-55 434 0,18-74 0,18-148 0,4-127 0,-52 174 0,0-2 0,49-147 0,20-112 0,3 77 0,3-59 0,-2-67 0,0 0 0,0 0 0,1-1 0,0 1 0,0 0 0,0 0 0,0 0 0,1-1 0,-1 1 0,1-1 0,0 1 0,0-1 0,0 0 0,0 0 0,1 0 0,-1 0 0,1 0 0,0 0 0,0-1 0,0 1 0,0-1 0,0 0 0,1 0 0,-1 0 0,5 2 0,9 2 0,1 1 0,-1-2 0,1 0 0,21 2 0,-21-4 0,338 54 0,-271-45 0,710 49-391,-559-50 228,966 11 58,-777-20 100,590 17 5,-348 12 0,60 25-33,-296-22 33,195 10 0,236-35 589,-577-10-481,-247 1-108,0-2 0,0-1 0,0-2 0,-1-2 0,0-1 0,38-14 0,-69 20 0,1-1 0,-1 0 0,1-1 0,-1 1 0,0-1 0,0-1 0,-1 1 0,7-7 0,1-3 0,-2 0 0,10-16 0,-20 30 0,7-10 0,-1-1 0,1-1 0,-2 1 0,1-1 0,-2 0 0,0 0 0,0-1 0,-1 0 0,4-23 0,23-488 0,-24 295 0,-3 130 0,41-713 0,3 180 0,-24 0 0,-22 516 0,-13-388 0,10 491 0,0 4 0,0 0 0,0-1 0,-4-13 0,5 21 0,-1 1 0,1-1 0,-1 1 0,1 0 0,-1-1 0,1 1 0,-1 0 0,0 0 0,0-1 0,0 1 0,0 0 0,0 0 0,0 0 0,0 0 0,0 0 0,0 0 0,0 0 0,0 0 0,-1 0 0,1 1 0,0-1 0,-1 1 0,1-1 0,0 1 0,-1-1 0,1 1 0,-1 0 0,1-1 0,-2 1 0,-38 3 0,0 2 0,-76 20 0,78-16 0,-879 147-861,844-146 847,-927 68-143,-4-74 206,548-6 717,384 2-743,-715-17 171,-449-92-194,1109 90 0,48 7 0,-139-5 0,39 17 0,-157 3 0,251 6 0,-159 37 0,19-3 0,-62 6 0,217-44 0,56-5 0,0 0 0,0 1 0,1 1 0,-1 1 0,1 0 0,-18 6 0,16-4 0,0 0 0,-1-1 0,0-1 0,1-1 0,-31 1 0,9-1 0,36-2 0,0 1 0,0-1 0,0 0 0,0 1 0,0-1 0,0 1 0,0 0 0,0 0 0,1 0 0,-1 0 0,0 0 0,0 0 0,1 0 0,-1 0 0,0 1 0,1-1 0,0 1 0,-1-1 0,1 1 0,0 0 0,0-1 0,-1 1 0,1 0 0,1 0 0,-1 0 0,0 0 0,0 0 0,1 0 0,-1 4 0,-1 5 0,1 0 0,0 0 0,1 1 0,2 16 0,-1-8 0,2 271 0,-3-264 0,-1-17 0,0-1 0,0 0 0,-1 1 0,0-1 0,0 0 0,-1 0 0,0 0 0,-1 0 0,-5 8 0,1-3 0,-1 0 0,0 0 0,-1-1 0,-16 16 0,19-21 49,0 0 0,1 1 0,0 0-1,0 0 1,1 1 0,-7 15 0,3 1-903,-10 37 1,16-48-5973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learning the internals of browser operations helps you make better decisions and know the justifications behind development best practices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JavaScript language was initially created for web browsers. Since then, it has evolved into a language with many uses and platforms.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A platform may be a browser, or a web-server or another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host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, or even a “smart” coffee machine if it can run JavaScript. Each of these provides platform-specific functionality. The JavaScript specification calls that a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host environment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Credit: https://web.dev/howbrowserswork/</a:t>
            </a:r>
          </a:p>
        </p:txBody>
      </p:sp>
    </p:spTree>
    <p:extLst>
      <p:ext uri="{BB962C8B-B14F-4D97-AF65-F5344CB8AC3E}">
        <p14:creationId xmlns:p14="http://schemas.microsoft.com/office/powerpoint/2010/main" val="314300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Credit: JavaScript.info</a:t>
            </a:r>
          </a:p>
        </p:txBody>
      </p:sp>
    </p:spTree>
    <p:extLst>
      <p:ext uri="{BB962C8B-B14F-4D97-AF65-F5344CB8AC3E}">
        <p14:creationId xmlns:p14="http://schemas.microsoft.com/office/powerpoint/2010/main" val="262454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Backward compatibility: you can run windows XP games on windows 10</a:t>
            </a:r>
          </a:p>
          <a:p>
            <a:r>
              <a:rPr lang="en-US" dirty="0"/>
              <a:t>Forward compatibility: (imagine if you could run windows 10 games on windows XP). HTML is forward-compatible. You can use html5 on old browsers.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7178892" y="4663217"/>
            <a:ext cx="172110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© 2022 Milestone Institute</a:t>
            </a:r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28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1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989C-1364-C4C6-C466-9228CE72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8338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A77-895B-2757-0653-1F49C08F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onblur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onchange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onclick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ondrag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onfocus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onkeyup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onload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onmousedown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onmouseover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onmouseup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onsubmit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ontouchmove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onunload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931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6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7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25" name="Google Shape;525;p97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00B01-15B5-8CAA-FD91-20EF66A1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0" y="373419"/>
            <a:ext cx="8291593" cy="42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A6E2-C44F-F73C-C6D2-7CA19A4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CA0C-9F0F-B365-C194-B2AA0A235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Side-effects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values</a:t>
            </a:r>
          </a:p>
          <a:p>
            <a:r>
              <a:rPr lang="en-US" dirty="0">
                <a:solidFill>
                  <a:schemeClr val="tx1"/>
                </a:solidFill>
              </a:rPr>
              <a:t>Arrow function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 binding</a:t>
            </a:r>
          </a:p>
          <a:p>
            <a:r>
              <a:rPr lang="en-US" dirty="0">
                <a:solidFill>
                  <a:schemeClr val="tx1"/>
                </a:solidFill>
              </a:rPr>
              <a:t>Call, bind and …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5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EC9-70F2-5CEF-F2C2-5D979BE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88855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FABCC-DFD0-76C7-8225-07561F00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1423987"/>
            <a:ext cx="3790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CA0C-9F0F-B365-C194-B2AA0A23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97" y="769668"/>
            <a:ext cx="4771744" cy="3179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const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Variable scopes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Declaration vs initialization</a:t>
            </a:r>
          </a:p>
          <a:p>
            <a:pPr marL="1524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0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3CB-A17C-A2D3-2762-0147E5E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E1B6-EB16-2F92-88B9-F100D7E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Web Programming with </a:t>
            </a:r>
            <a:r>
              <a:rPr lang="en" sz="4800" dirty="0">
                <a:solidFill>
                  <a:srgbClr val="FFFF00"/>
                </a:solidFill>
              </a:rPr>
              <a:t>Javascript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3CB-A17C-A2D3-2762-0147E5E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Strict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E1B6-EB16-2F92-88B9-F100D7E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231776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3CB-A17C-A2D3-2762-0147E5E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E1B6-EB16-2F92-88B9-F100D7E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r>
              <a:rPr lang="en-US" dirty="0"/>
              <a:t>var</a:t>
            </a:r>
          </a:p>
          <a:p>
            <a:r>
              <a:rPr lang="en-US" dirty="0"/>
              <a:t>const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magic number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Naming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3CB-A17C-A2D3-2762-0147E5E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E1B6-EB16-2F92-88B9-F100D7E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 err="1"/>
              <a:t>bigint</a:t>
            </a:r>
            <a:endParaRPr lang="en-US" dirty="0"/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symbol (ignore it)</a:t>
            </a:r>
          </a:p>
        </p:txBody>
      </p:sp>
    </p:spTree>
    <p:extLst>
      <p:ext uri="{BB962C8B-B14F-4D97-AF65-F5344CB8AC3E}">
        <p14:creationId xmlns:p14="http://schemas.microsoft.com/office/powerpoint/2010/main" val="99580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3CB-A17C-A2D3-2762-0147E5E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E1B6-EB16-2F92-88B9-F100D7E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  <a:p>
            <a:r>
              <a:rPr lang="en-US" dirty="0"/>
              <a:t>Prompt</a:t>
            </a:r>
          </a:p>
          <a:p>
            <a:r>
              <a:rPr lang="en-US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312850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73CB-A17C-A2D3-2762-0147E5E1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E1B6-EB16-2F92-88B9-F100D7E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to number</a:t>
            </a:r>
          </a:p>
          <a:p>
            <a:r>
              <a:rPr lang="en-US" dirty="0"/>
              <a:t>Implicit</a:t>
            </a:r>
          </a:p>
          <a:p>
            <a:r>
              <a:rPr lang="en-US" dirty="0"/>
              <a:t>Explicit</a:t>
            </a:r>
          </a:p>
          <a:p>
            <a:r>
              <a:rPr lang="en-US" dirty="0"/>
              <a:t>Boolean: </a:t>
            </a:r>
          </a:p>
          <a:p>
            <a:pPr lvl="1"/>
            <a:r>
              <a:rPr lang="en-US" dirty="0"/>
              <a:t>Truthy values</a:t>
            </a:r>
          </a:p>
          <a:p>
            <a:pPr lvl="1"/>
            <a:r>
              <a:rPr lang="en-US" dirty="0" err="1"/>
              <a:t>Falsey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01146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A77-895B-2757-0653-1F49C08F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Unary</a:t>
            </a:r>
          </a:p>
          <a:p>
            <a:r>
              <a:rPr lang="en-US" dirty="0"/>
              <a:t>Binary</a:t>
            </a:r>
          </a:p>
          <a:p>
            <a:r>
              <a:rPr lang="en-US" dirty="0" err="1"/>
              <a:t>Arithmatic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/>
              <a:t>Remainder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238473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A77-895B-2757-0653-1F49C08F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Unary</a:t>
            </a:r>
          </a:p>
          <a:p>
            <a:r>
              <a:rPr lang="en-US" dirty="0"/>
              <a:t>Binary</a:t>
            </a:r>
          </a:p>
          <a:p>
            <a:r>
              <a:rPr lang="en-US" dirty="0" err="1"/>
              <a:t>Arithmatic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/>
              <a:t>Remainder</a:t>
            </a:r>
          </a:p>
          <a:p>
            <a:r>
              <a:rPr lang="en-US" dirty="0"/>
              <a:t>String concatenation</a:t>
            </a:r>
          </a:p>
          <a:p>
            <a:r>
              <a:rPr lang="en-US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35705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BBB-75EE-B648-22BB-A5E01398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/>
              <a:t>Assign-by-value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vs </a:t>
            </a:r>
            <a:br>
              <a:rPr lang="en-US" sz="2800" dirty="0"/>
            </a:br>
            <a:r>
              <a:rPr lang="en-US" sz="2800" i="1" dirty="0"/>
              <a:t>assign-by-reference</a:t>
            </a:r>
          </a:p>
        </p:txBody>
      </p:sp>
    </p:spTree>
    <p:extLst>
      <p:ext uri="{BB962C8B-B14F-4D97-AF65-F5344CB8AC3E}">
        <p14:creationId xmlns:p14="http://schemas.microsoft.com/office/powerpoint/2010/main" val="43599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9336-28FD-8BDA-9EC9-A705F523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Compatibility</a:t>
            </a:r>
            <a:br>
              <a:rPr lang="en-US" i="1" dirty="0"/>
            </a:br>
            <a:r>
              <a:rPr lang="en-US" sz="1600" dirty="0"/>
              <a:t>Forward vs backward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949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1E069C-FD8F-80A6-CE79-3802B2566620}"/>
                  </a:ext>
                </a:extLst>
              </p14:cNvPr>
              <p14:cNvContentPartPr/>
              <p14:nvPr/>
            </p14:nvContentPartPr>
            <p14:xfrm>
              <a:off x="2740064" y="713410"/>
              <a:ext cx="3528000" cy="3670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1E069C-FD8F-80A6-CE79-3802B2566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1064" y="704410"/>
                <a:ext cx="3545640" cy="36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87F415-D83C-F768-B417-F4647840D44A}"/>
                  </a:ext>
                </a:extLst>
              </p14:cNvPr>
              <p14:cNvContentPartPr/>
              <p14:nvPr/>
            </p14:nvContentPartPr>
            <p14:xfrm>
              <a:off x="2998184" y="2654890"/>
              <a:ext cx="3070800" cy="141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87F415-D83C-F768-B417-F4647840D4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9184" y="2645890"/>
                <a:ext cx="3088440" cy="1431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8C9BAEC-66CD-8C91-1AD9-124E672A47CD}"/>
              </a:ext>
            </a:extLst>
          </p:cNvPr>
          <p:cNvSpPr txBox="1"/>
          <p:nvPr/>
        </p:nvSpPr>
        <p:spPr>
          <a:xfrm>
            <a:off x="3285641" y="891153"/>
            <a:ext cx="2510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Global execution context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 = “Ahmad”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94392-A266-4D22-BB3A-71AEE5DF42AD}"/>
              </a:ext>
            </a:extLst>
          </p:cNvPr>
          <p:cNvSpPr txBox="1"/>
          <p:nvPr/>
        </p:nvSpPr>
        <p:spPr>
          <a:xfrm>
            <a:off x="3438041" y="2832633"/>
            <a:ext cx="2510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Local execution context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name = “Mahmood”</a:t>
            </a:r>
          </a:p>
        </p:txBody>
      </p:sp>
    </p:spTree>
    <p:extLst>
      <p:ext uri="{BB962C8B-B14F-4D97-AF65-F5344CB8AC3E}">
        <p14:creationId xmlns:p14="http://schemas.microsoft.com/office/powerpoint/2010/main" val="32151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3F92-72FA-24B3-8E5D-4E0D36AF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</p:spTree>
    <p:extLst>
      <p:ext uri="{BB962C8B-B14F-4D97-AF65-F5344CB8AC3E}">
        <p14:creationId xmlns:p14="http://schemas.microsoft.com/office/powerpoint/2010/main" val="225926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A6E2-C44F-F73C-C6D2-7CA19A4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CA0C-9F0F-B365-C194-B2AA0A235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onclick</a:t>
            </a:r>
          </a:p>
          <a:p>
            <a:r>
              <a:rPr lang="en-US" dirty="0" err="1">
                <a:solidFill>
                  <a:schemeClr val="tx1"/>
                </a:solidFill>
              </a:rPr>
              <a:t>onmouseover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onkeydown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onkeyup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onload </a:t>
            </a:r>
          </a:p>
          <a:p>
            <a:r>
              <a:rPr lang="en-US" dirty="0" err="1">
                <a:solidFill>
                  <a:schemeClr val="tx1"/>
                </a:solidFill>
              </a:rPr>
              <a:t>onblur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7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076-1770-47A4-9512-7974C20B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9A2C0-A61E-2646-0C28-6721CEBBA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If-else</a:t>
            </a:r>
          </a:p>
          <a:p>
            <a:r>
              <a:rPr lang="en-US" dirty="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735031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A5DA-E394-4FD8-05FA-BE5C53D7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63669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3301138" y="1377666"/>
            <a:ext cx="2541724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Rendering Engine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3301138" y="2630446"/>
            <a:ext cx="2541724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JavaScript Engine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196884" y="879137"/>
            <a:ext cx="4750231" cy="31926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2270502" y="936717"/>
            <a:ext cx="689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10284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2355741" y="1542130"/>
            <a:ext cx="4432516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Browser API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2355741" y="3475103"/>
            <a:ext cx="4432516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Core JavaScript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196884" y="879137"/>
            <a:ext cx="4750231" cy="31926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2270502" y="936717"/>
            <a:ext cx="1348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129727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4A5C8-3F77-FA12-BCE3-D5AE4E8F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331" y="308196"/>
            <a:ext cx="5423338" cy="45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B750-7501-1B4D-CF46-71135A67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400" y="421778"/>
            <a:ext cx="3999900" cy="572700"/>
          </a:xfrm>
        </p:spPr>
        <p:txBody>
          <a:bodyPr/>
          <a:lstStyle/>
          <a:p>
            <a:r>
              <a:rPr lang="en-US" dirty="0"/>
              <a:t>Browser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6215-9967-FA2D-1D52-58FCF19F0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Variables: let, const, var</a:t>
            </a:r>
          </a:p>
          <a:p>
            <a:r>
              <a:rPr lang="en-US" dirty="0"/>
              <a:t>Loops: for, while</a:t>
            </a:r>
          </a:p>
          <a:p>
            <a:r>
              <a:rPr lang="en-US" dirty="0"/>
              <a:t>Conditionals: if-else, switch</a:t>
            </a:r>
          </a:p>
          <a:p>
            <a:r>
              <a:rPr lang="en-US" dirty="0"/>
              <a:t>Functions: side-effects, arguments, return value</a:t>
            </a:r>
          </a:p>
          <a:p>
            <a:r>
              <a:rPr lang="en-US" dirty="0"/>
              <a:t>Global objects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66239-D60B-8CAF-F1F3-B2F03DAE7B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  <a:p>
            <a:r>
              <a:rPr lang="en-US" dirty="0"/>
              <a:t>Fetch API</a:t>
            </a:r>
          </a:p>
          <a:p>
            <a:r>
              <a:rPr lang="en-US" dirty="0"/>
              <a:t>Device API</a:t>
            </a:r>
          </a:p>
          <a:p>
            <a:r>
              <a:rPr lang="en-US" dirty="0"/>
              <a:t>Canvas API</a:t>
            </a:r>
          </a:p>
          <a:p>
            <a:r>
              <a:rPr lang="en-US" dirty="0"/>
              <a:t>Storage API</a:t>
            </a:r>
          </a:p>
          <a:p>
            <a:r>
              <a:rPr lang="en-US" dirty="0"/>
              <a:t>WebRTC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DB10F-347E-0877-A895-FE3A02DC0630}"/>
              </a:ext>
            </a:extLst>
          </p:cNvPr>
          <p:cNvSpPr txBox="1">
            <a:spLocks/>
          </p:cNvSpPr>
          <p:nvPr/>
        </p:nvSpPr>
        <p:spPr>
          <a:xfrm>
            <a:off x="311700" y="421778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Core Language</a:t>
            </a:r>
          </a:p>
        </p:txBody>
      </p:sp>
    </p:spTree>
    <p:extLst>
      <p:ext uri="{BB962C8B-B14F-4D97-AF65-F5344CB8AC3E}">
        <p14:creationId xmlns:p14="http://schemas.microsoft.com/office/powerpoint/2010/main" val="188387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CDA76-6F01-DE71-B97C-F15AFC6AC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12" y="495085"/>
            <a:ext cx="6979975" cy="41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6CC27-2B19-859B-EA28-5DD71056B46D}"/>
              </a:ext>
            </a:extLst>
          </p:cNvPr>
          <p:cNvSpPr txBox="1"/>
          <p:nvPr/>
        </p:nvSpPr>
        <p:spPr>
          <a:xfrm>
            <a:off x="3301138" y="2063918"/>
            <a:ext cx="2541724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JavaScript Engine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C644C-F51C-C558-7771-6223CB1DB412}"/>
              </a:ext>
            </a:extLst>
          </p:cNvPr>
          <p:cNvSpPr txBox="1"/>
          <p:nvPr/>
        </p:nvSpPr>
        <p:spPr>
          <a:xfrm>
            <a:off x="625099" y="2372145"/>
            <a:ext cx="169189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D06E7-12E2-6A57-6895-739E5AE27C0E}"/>
              </a:ext>
            </a:extLst>
          </p:cNvPr>
          <p:cNvSpPr txBox="1"/>
          <p:nvPr/>
        </p:nvSpPr>
        <p:spPr>
          <a:xfrm>
            <a:off x="6827002" y="2371693"/>
            <a:ext cx="185721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2783B-B276-5507-C9CC-EFE3BE66F989}"/>
              </a:ext>
            </a:extLst>
          </p:cNvPr>
          <p:cNvCxnSpPr/>
          <p:nvPr/>
        </p:nvCxnSpPr>
        <p:spPr>
          <a:xfrm>
            <a:off x="2456481" y="2571748"/>
            <a:ext cx="433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E953A-83B2-780D-43D4-295EA4F74102}"/>
              </a:ext>
            </a:extLst>
          </p:cNvPr>
          <p:cNvCxnSpPr/>
          <p:nvPr/>
        </p:nvCxnSpPr>
        <p:spPr>
          <a:xfrm>
            <a:off x="6142495" y="2571748"/>
            <a:ext cx="433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01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433</Words>
  <Application>Microsoft Office PowerPoint</Application>
  <PresentationFormat>On-screen Show (16:9)</PresentationFormat>
  <Paragraphs>139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BlinkMacSystemFont</vt:lpstr>
      <vt:lpstr>Consolas</vt:lpstr>
      <vt:lpstr>Segoe UI</vt:lpstr>
      <vt:lpstr>Simple Dark</vt:lpstr>
      <vt:lpstr>بسم الله الرحمن الرحیم</vt:lpstr>
      <vt:lpstr>JS101 Introduction to  Web Programming with Javascript</vt:lpstr>
      <vt:lpstr>Behind the Scene</vt:lpstr>
      <vt:lpstr>PowerPoint Presentation</vt:lpstr>
      <vt:lpstr>PowerPoint Presentation</vt:lpstr>
      <vt:lpstr>PowerPoint Presentation</vt:lpstr>
      <vt:lpstr>Browser API</vt:lpstr>
      <vt:lpstr>PowerPoint Presentation</vt:lpstr>
      <vt:lpstr>PowerPoint Presentation</vt:lpstr>
      <vt:lpstr>Events</vt:lpstr>
      <vt:lpstr>Events</vt:lpstr>
      <vt:lpstr>querySelector</vt:lpstr>
      <vt:lpstr>PowerPoint Presentation</vt:lpstr>
      <vt:lpstr>PowerPoint Presentation</vt:lpstr>
      <vt:lpstr>Functions</vt:lpstr>
      <vt:lpstr>variable</vt:lpstr>
      <vt:lpstr>PowerPoint Presentation</vt:lpstr>
      <vt:lpstr>PowerPoint Presentation</vt:lpstr>
      <vt:lpstr>Structure</vt:lpstr>
      <vt:lpstr>Use Strict</vt:lpstr>
      <vt:lpstr>variables</vt:lpstr>
      <vt:lpstr>Types</vt:lpstr>
      <vt:lpstr>Interaction</vt:lpstr>
      <vt:lpstr>Type conversion</vt:lpstr>
      <vt:lpstr>Operators</vt:lpstr>
      <vt:lpstr>Comparisions</vt:lpstr>
      <vt:lpstr>Assign-by-value  vs  assign-by-reference</vt:lpstr>
      <vt:lpstr>Compatibility Forward vs backward</vt:lpstr>
      <vt:lpstr>PowerPoint Presentation</vt:lpstr>
      <vt:lpstr>events</vt:lpstr>
      <vt:lpstr>PowerPoint Presentation</vt:lpstr>
      <vt:lpstr>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milestone</cp:lastModifiedBy>
  <cp:revision>303</cp:revision>
  <dcterms:modified xsi:type="dcterms:W3CDTF">2022-12-12T09:23:07Z</dcterms:modified>
</cp:coreProperties>
</file>