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84" r:id="rId2"/>
    <p:sldId id="385" r:id="rId3"/>
    <p:sldId id="256" r:id="rId4"/>
    <p:sldId id="268" r:id="rId5"/>
    <p:sldId id="264" r:id="rId6"/>
    <p:sldId id="265" r:id="rId7"/>
    <p:sldId id="266" r:id="rId8"/>
    <p:sldId id="257" r:id="rId9"/>
    <p:sldId id="258" r:id="rId10"/>
    <p:sldId id="267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30333-6607-4098-98C8-68EF550B424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26AC8-CC0B-42EB-8638-CB9F732F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79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9571856" y="6217623"/>
            <a:ext cx="22948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33" dirty="0"/>
              <a:t>© 2022 Milestone Institute</a:t>
            </a:r>
            <a:endParaRPr lang="en" sz="1333" dirty="0"/>
          </a:p>
        </p:txBody>
      </p:sp>
    </p:spTree>
    <p:extLst>
      <p:ext uri="{BB962C8B-B14F-4D97-AF65-F5344CB8AC3E}">
        <p14:creationId xmlns:p14="http://schemas.microsoft.com/office/powerpoint/2010/main" val="222408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5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2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2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B6D0-0B57-411C-BCEA-A5CC896E851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7102-DA05-4B79-9747-48A49FA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8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15600" y="2823098"/>
            <a:ext cx="11360800" cy="12118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ps-AF" sz="4267" dirty="0"/>
              <a:t>بسم الله الرحمن الرحیم</a:t>
            </a:r>
            <a:endParaRPr sz="4267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D6B24-35B3-310D-29BC-8997C9FEC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types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0C04D-A002-8F35-11D1-7AAD102838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Undefined</a:t>
            </a:r>
          </a:p>
          <a:p>
            <a:r>
              <a:rPr lang="en-US"/>
              <a:t>null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C5C3B65-1E3B-AA21-054F-157BF100518B}"/>
              </a:ext>
            </a:extLst>
          </p:cNvPr>
          <p:cNvSpPr txBox="1">
            <a:spLocks/>
          </p:cNvSpPr>
          <p:nvPr/>
        </p:nvSpPr>
        <p:spPr>
          <a:xfrm>
            <a:off x="6194427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Type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772229F-1BE0-F32F-2C2B-DEBAA57B9476}"/>
              </a:ext>
            </a:extLst>
          </p:cNvPr>
          <p:cNvSpPr txBox="1">
            <a:spLocks/>
          </p:cNvSpPr>
          <p:nvPr/>
        </p:nvSpPr>
        <p:spPr>
          <a:xfrm>
            <a:off x="6194427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5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E774-2F75-2FC8-4D35-4875C2A7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263F-0CEB-0447-7AD5-BBC635912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E774-2F75-2FC8-4D35-4875C2A7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263F-0CEB-0447-7AD5-BBC635912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2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E774-2F75-2FC8-4D35-4875C2A7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263F-0CEB-0447-7AD5-BBC635912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4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E774-2F75-2FC8-4D35-4875C2A7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263F-0CEB-0447-7AD5-BBC635912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E774-2F75-2FC8-4D35-4875C2A7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263F-0CEB-0447-7AD5-BBC635912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15600" y="2413990"/>
            <a:ext cx="11360800" cy="20300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200" dirty="0"/>
              <a:t>JS101</a:t>
            </a:r>
            <a:br>
              <a:rPr lang="en" sz="6400" dirty="0"/>
            </a:br>
            <a:r>
              <a:rPr lang="en" sz="6400" dirty="0"/>
              <a:t>Introduction to  </a:t>
            </a:r>
            <a:br>
              <a:rPr lang="en" sz="6400" dirty="0"/>
            </a:br>
            <a:r>
              <a:rPr lang="en" sz="6400" dirty="0"/>
              <a:t>Programming with </a:t>
            </a:r>
            <a:br>
              <a:rPr lang="en" sz="6400" dirty="0"/>
            </a:br>
            <a:r>
              <a:rPr lang="en" sz="6400" dirty="0">
                <a:solidFill>
                  <a:srgbClr val="FFFF00"/>
                </a:solidFill>
              </a:rPr>
              <a:t>Javascript</a:t>
            </a:r>
            <a:endParaRPr sz="6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E774-2F75-2FC8-4D35-4875C2A7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263F-0CEB-0447-7AD5-BBC635912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3638-49D3-087D-E230-20CA9E7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506E-2221-FEC0-51FA-3ABB2252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prompt(): ask user for input and return it as a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2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593BFF-48F7-B612-77F6-754013839508}"/>
              </a:ext>
            </a:extLst>
          </p:cNvPr>
          <p:cNvSpPr/>
          <p:nvPr/>
        </p:nvSpPr>
        <p:spPr>
          <a:xfrm>
            <a:off x="3200401" y="3020785"/>
            <a:ext cx="1159329" cy="1159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C10CE-180E-8B02-7738-4FF740A5AE6A}"/>
              </a:ext>
            </a:extLst>
          </p:cNvPr>
          <p:cNvSpPr/>
          <p:nvPr/>
        </p:nvSpPr>
        <p:spPr>
          <a:xfrm>
            <a:off x="4620987" y="3020784"/>
            <a:ext cx="1159329" cy="1159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8421A-160C-B084-82E9-68E621CC6616}"/>
              </a:ext>
            </a:extLst>
          </p:cNvPr>
          <p:cNvSpPr/>
          <p:nvPr/>
        </p:nvSpPr>
        <p:spPr>
          <a:xfrm>
            <a:off x="6041573" y="3020784"/>
            <a:ext cx="1159329" cy="1159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1D730F-50B2-D81C-ED10-2DEF7CEA6A33}"/>
              </a:ext>
            </a:extLst>
          </p:cNvPr>
          <p:cNvSpPr/>
          <p:nvPr/>
        </p:nvSpPr>
        <p:spPr>
          <a:xfrm>
            <a:off x="7462159" y="3020783"/>
            <a:ext cx="1159329" cy="1159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1080E-7994-4E31-B5B9-C3F89B29F314}"/>
              </a:ext>
            </a:extLst>
          </p:cNvPr>
          <p:cNvSpPr/>
          <p:nvPr/>
        </p:nvSpPr>
        <p:spPr>
          <a:xfrm>
            <a:off x="3420837" y="3241218"/>
            <a:ext cx="718457" cy="7184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3C153-7426-7C0C-EA22-AADA5756E311}"/>
              </a:ext>
            </a:extLst>
          </p:cNvPr>
          <p:cNvSpPr txBox="1"/>
          <p:nvPr/>
        </p:nvSpPr>
        <p:spPr>
          <a:xfrm>
            <a:off x="5061857" y="2524703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 (RAM)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04915-7DC7-E79D-B176-68E2590D1608}"/>
              </a:ext>
            </a:extLst>
          </p:cNvPr>
          <p:cNvSpPr txBox="1"/>
          <p:nvPr/>
        </p:nvSpPr>
        <p:spPr>
          <a:xfrm>
            <a:off x="2914651" y="4472854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296154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33DAA-B8D3-AF23-47F1-1DC2A1AE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076325"/>
            <a:ext cx="5724525" cy="470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4C402-DDA0-28F9-C107-B5362A70A9BB}"/>
              </a:ext>
            </a:extLst>
          </p:cNvPr>
          <p:cNvSpPr txBox="1"/>
          <p:nvPr/>
        </p:nvSpPr>
        <p:spPr>
          <a:xfrm>
            <a:off x="4724400" y="2070100"/>
            <a:ext cx="137160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Hard-drive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45463-5A48-D1B6-523B-6DA851595E3B}"/>
              </a:ext>
            </a:extLst>
          </p:cNvPr>
          <p:cNvSpPr txBox="1"/>
          <p:nvPr/>
        </p:nvSpPr>
        <p:spPr>
          <a:xfrm>
            <a:off x="5892800" y="3835400"/>
            <a:ext cx="1371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Speakers</a:t>
            </a:r>
          </a:p>
        </p:txBody>
      </p:sp>
    </p:spTree>
    <p:extLst>
      <p:ext uri="{BB962C8B-B14F-4D97-AF65-F5344CB8AC3E}">
        <p14:creationId xmlns:p14="http://schemas.microsoft.com/office/powerpoint/2010/main" val="152273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C2E7-4CB8-1570-1686-7AB01EDC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380A-4D5C-0846-2C2B-3D933F54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variable.js</a:t>
            </a:r>
          </a:p>
        </p:txBody>
      </p:sp>
    </p:spTree>
    <p:extLst>
      <p:ext uri="{BB962C8B-B14F-4D97-AF65-F5344CB8AC3E}">
        <p14:creationId xmlns:p14="http://schemas.microsoft.com/office/powerpoint/2010/main" val="375216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E774-2F75-2FC8-4D35-4875C2A7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263F-0CEB-0447-7AD5-BBC635912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Use when the value should not change</a:t>
            </a:r>
          </a:p>
          <a:p>
            <a:pPr marL="342900" indent="-342900">
              <a:buFontTx/>
              <a:buChar char="-"/>
            </a:pPr>
            <a:r>
              <a:rPr lang="en-US" dirty="0"/>
              <a:t>Can’t be re-assigned</a:t>
            </a:r>
          </a:p>
        </p:txBody>
      </p:sp>
    </p:spTree>
    <p:extLst>
      <p:ext uri="{BB962C8B-B14F-4D97-AF65-F5344CB8AC3E}">
        <p14:creationId xmlns:p14="http://schemas.microsoft.com/office/powerpoint/2010/main" val="42593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E774-2F75-2FC8-4D35-4875C2A7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4543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86</Words>
  <Application>Microsoft Office PowerPoint</Application>
  <PresentationFormat>Widescreen</PresentationFormat>
  <Paragraphs>32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بسم الله الرحمن الرحیم</vt:lpstr>
      <vt:lpstr>JS101 Introduction to   Programming with  Javascript</vt:lpstr>
      <vt:lpstr>Variables</vt:lpstr>
      <vt:lpstr>User interaction</vt:lpstr>
      <vt:lpstr>PowerPoint Presentation</vt:lpstr>
      <vt:lpstr>PowerPoint Presentation</vt:lpstr>
      <vt:lpstr>examples</vt:lpstr>
      <vt:lpstr>Constants</vt:lpstr>
      <vt:lpstr>Primitive Types</vt:lpstr>
      <vt:lpstr>PowerPoint Presentation</vt:lpstr>
      <vt:lpstr>Dynamic Typing</vt:lpstr>
      <vt:lpstr>Objects</vt:lpstr>
      <vt:lpstr>Arrays</vt:lpstr>
      <vt:lpstr>Functions</vt:lpstr>
      <vt:lpstr>Types of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milestone</dc:creator>
  <cp:lastModifiedBy>milestone</cp:lastModifiedBy>
  <cp:revision>28</cp:revision>
  <dcterms:created xsi:type="dcterms:W3CDTF">2022-12-13T04:19:14Z</dcterms:created>
  <dcterms:modified xsi:type="dcterms:W3CDTF">2022-12-17T07:08:39Z</dcterms:modified>
</cp:coreProperties>
</file>