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430" r:id="rId3"/>
    <p:sldId id="431" r:id="rId4"/>
    <p:sldId id="432" r:id="rId5"/>
    <p:sldId id="258" r:id="rId6"/>
    <p:sldId id="406" r:id="rId7"/>
    <p:sldId id="409" r:id="rId8"/>
    <p:sldId id="395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2630" autoAdjust="0"/>
  </p:normalViewPr>
  <p:slideViewPr>
    <p:cSldViewPr snapToGrid="0">
      <p:cViewPr varScale="1">
        <p:scale>
          <a:sx n="60" d="100"/>
          <a:sy n="60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HTML/CSS: rendering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07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JavaScript specification calls that a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 environment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156365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19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TODO (continue)</a:t>
            </a:r>
          </a:p>
        </p:txBody>
      </p:sp>
    </p:spTree>
    <p:extLst>
      <p:ext uri="{BB962C8B-B14F-4D97-AF65-F5344CB8AC3E}">
        <p14:creationId xmlns:p14="http://schemas.microsoft.com/office/powerpoint/2010/main" val="346558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Inline events vs </a:t>
            </a:r>
            <a:r>
              <a:rPr lang="en-US" sz="4800" b="1" dirty="0" err="1"/>
              <a:t>addEventListener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299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/>
              <a:t>blink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888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eventName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event =&gt; {})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919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browser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EC356F-9D86-A283-AEB4-6ED02A1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01" y="2406380"/>
            <a:ext cx="1362136" cy="232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F5770-BA1E-59D5-93BE-AF186457CFD1}"/>
              </a:ext>
            </a:extLst>
          </p:cNvPr>
          <p:cNvSpPr txBox="1"/>
          <p:nvPr/>
        </p:nvSpPr>
        <p:spPr>
          <a:xfrm>
            <a:off x="3691720" y="4729537"/>
            <a:ext cx="181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Rendering Engine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27E76A-8827-D2B0-9F7A-A26B73C40BDE}"/>
              </a:ext>
            </a:extLst>
          </p:cNvPr>
          <p:cNvGrpSpPr/>
          <p:nvPr/>
        </p:nvGrpSpPr>
        <p:grpSpPr>
          <a:xfrm>
            <a:off x="6787505" y="2539848"/>
            <a:ext cx="1815946" cy="2466688"/>
            <a:chOff x="6787505" y="2539848"/>
            <a:chExt cx="1815946" cy="2466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FE2E39-F1F3-98CE-1C15-96AD919D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9050C-AE13-0C65-F66A-86E821B6010E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4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7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5" name="Google Shape;525;p97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4A5C8-3F77-FA12-BCE3-D5AE4E8F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42" y="410928"/>
            <a:ext cx="7231117" cy="60361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F1C6C0-174F-93B3-C8F4-F4EEFDBD8E0E}"/>
              </a:ext>
            </a:extLst>
          </p:cNvPr>
          <p:cNvGrpSpPr/>
          <p:nvPr/>
        </p:nvGrpSpPr>
        <p:grpSpPr>
          <a:xfrm>
            <a:off x="333542" y="3943170"/>
            <a:ext cx="1815946" cy="2466688"/>
            <a:chOff x="6787505" y="2539848"/>
            <a:chExt cx="1815946" cy="2466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CE2FFC-3932-AD8A-3B31-EDC91ADE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7C638A-B6EC-DF31-C682-7491A5519762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02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4543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113</Words>
  <Application>Microsoft Office PowerPoint</Application>
  <PresentationFormat>Widescreen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Consolas</vt:lpstr>
      <vt:lpstr>Office Theme</vt:lpstr>
      <vt:lpstr>JS101</vt:lpstr>
      <vt:lpstr>TODO (continue)</vt:lpstr>
      <vt:lpstr>Inline events vs addEventListener</vt:lpstr>
      <vt:lpstr>blink</vt:lpstr>
      <vt:lpstr>element.addEventListener(eventName, event =&gt; {})</vt:lpstr>
      <vt:lpstr>PowerPoint Presentation</vt:lpstr>
      <vt:lpstr>PowerPoint Presentation</vt:lpstr>
      <vt:lpstr>PowerPoint Presentation</vt:lpstr>
      <vt:lpstr>DOM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76</cp:revision>
  <dcterms:created xsi:type="dcterms:W3CDTF">2023-01-25T00:31:06Z</dcterms:created>
  <dcterms:modified xsi:type="dcterms:W3CDTF">2023-02-01T03:54:00Z</dcterms:modified>
</cp:coreProperties>
</file>