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0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F9EB-756A-4D88-9966-E578D0AC332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58B0-2E1A-4313-8566-0DA274EC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5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7CD2-0FD6-D5D8-73D5-A769F5DFF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AE8F-938A-C176-941E-0C566E71A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6BE-C0D4-1E5A-CA31-ADCEA9D5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4805-0383-5BF4-DB97-671226A5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r>
              <a:rPr lang="en-US" dirty="0"/>
              <a:t>Low-fidelity prototype</a:t>
            </a:r>
          </a:p>
          <a:p>
            <a:r>
              <a:rPr lang="en-US" dirty="0"/>
              <a:t>High-fidelity prototype</a:t>
            </a:r>
          </a:p>
          <a:p>
            <a:r>
              <a:rPr lang="en-US" dirty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51E1-2663-3C25-C9F7-0872197C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Low-fidelity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1360-77FD-7B6E-AF53-EAADAE5E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a rough, low-fidelity model of a product or feature, often created with simple materials like paper, cardboard, or sticky notes.</a:t>
            </a:r>
          </a:p>
          <a:p>
            <a:r>
              <a:rPr lang="en-US" dirty="0"/>
              <a:t>Used to quickly and cheaply test out design ideas and gather feedback.</a:t>
            </a:r>
          </a:p>
          <a:p>
            <a:r>
              <a:rPr lang="en-US" dirty="0"/>
              <a:t>Can be used to identify usability issues and design flaws before investing more time and resources in creating a higher fidelity prototype.</a:t>
            </a:r>
          </a:p>
          <a:p>
            <a:r>
              <a:rPr lang="en-US" dirty="0"/>
              <a:t>Typically used in the early stages of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43166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8B9B-E97A-4B84-C8D4-B3A3C092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059" y="365125"/>
            <a:ext cx="6067786" cy="1325563"/>
          </a:xfrm>
        </p:spPr>
        <p:txBody>
          <a:bodyPr/>
          <a:lstStyle/>
          <a:p>
            <a:r>
              <a:rPr lang="en-US" dirty="0"/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F9034-7F23-3CA0-B606-A4E2C66D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59" y="1823613"/>
            <a:ext cx="6067785" cy="46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0125-95EF-66B2-A5F3-4BFF85B7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108" y="767292"/>
            <a:ext cx="7233248" cy="742421"/>
          </a:xfrm>
        </p:spPr>
        <p:txBody>
          <a:bodyPr/>
          <a:lstStyle/>
          <a:p>
            <a:r>
              <a:rPr lang="en-US" dirty="0"/>
              <a:t>/articles/:id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8F7F5-5E7E-88CA-2BE4-0CFF7A1C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108" y="1532211"/>
            <a:ext cx="6858061" cy="49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8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8C37-7618-D73D-5286-4C1D76C7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36" y="552979"/>
            <a:ext cx="7165622" cy="955675"/>
          </a:xfrm>
        </p:spPr>
        <p:txBody>
          <a:bodyPr/>
          <a:lstStyle/>
          <a:p>
            <a:r>
              <a:rPr lang="en-US" dirty="0"/>
              <a:t>/articles/:id/comments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4F727-62F4-DE3C-36E2-A67AD1AA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1566771"/>
            <a:ext cx="6691675" cy="49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0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08E1-2FB9-D887-F1EF-81ED5E92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High-fidelity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0D89-A064-1F4B-6335-B80C00C5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a more polished, high-fidelity model of a product or feature, often created using digital tools or more advanced materials.</a:t>
            </a:r>
          </a:p>
          <a:p>
            <a:r>
              <a:rPr lang="en-US" dirty="0"/>
              <a:t>Used to test out more refined design ideas and gather feedback.</a:t>
            </a:r>
          </a:p>
          <a:p>
            <a:r>
              <a:rPr lang="en-US" dirty="0"/>
              <a:t>Can be used to test out specific interactions or features in greater detail.</a:t>
            </a:r>
          </a:p>
          <a:p>
            <a:r>
              <a:rPr lang="en-US" dirty="0"/>
              <a:t>Typically used in later stages of product development, after lo-fi prototypes have been tested and refined.</a:t>
            </a:r>
          </a:p>
        </p:txBody>
      </p:sp>
    </p:spTree>
    <p:extLst>
      <p:ext uri="{BB962C8B-B14F-4D97-AF65-F5344CB8AC3E}">
        <p14:creationId xmlns:p14="http://schemas.microsoft.com/office/powerpoint/2010/main" val="390481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165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JS101</vt:lpstr>
      <vt:lpstr>Product development</vt:lpstr>
      <vt:lpstr>Low-fidelity Prototype</vt:lpstr>
      <vt:lpstr>/</vt:lpstr>
      <vt:lpstr>/articles/:id</vt:lpstr>
      <vt:lpstr>/articles/:id/comments</vt:lpstr>
      <vt:lpstr>High-fidelity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10</cp:revision>
  <dcterms:created xsi:type="dcterms:W3CDTF">2023-03-05T01:14:52Z</dcterms:created>
  <dcterms:modified xsi:type="dcterms:W3CDTF">2023-03-05T23:32:20Z</dcterms:modified>
</cp:coreProperties>
</file>