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1" r:id="rId2"/>
    <p:sldId id="260" r:id="rId3"/>
    <p:sldId id="264" r:id="rId4"/>
    <p:sldId id="275" r:id="rId5"/>
    <p:sldId id="276" r:id="rId6"/>
    <p:sldId id="266" r:id="rId7"/>
    <p:sldId id="269" r:id="rId8"/>
    <p:sldId id="268" r:id="rId9"/>
    <p:sldId id="271" r:id="rId10"/>
    <p:sldId id="277" r:id="rId11"/>
    <p:sldId id="278" r:id="rId12"/>
    <p:sldId id="283" r:id="rId13"/>
    <p:sldId id="279" r:id="rId14"/>
    <p:sldId id="280" r:id="rId15"/>
    <p:sldId id="28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25C9D-7505-473F-922A-515AEFAA7DE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44635-1240-46BB-9D9A-CD95C0B9C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 is a JavaScript UI library developed by Facebook</a:t>
            </a:r>
          </a:p>
          <a:p>
            <a:r>
              <a:rPr lang="en-US" dirty="0"/>
              <a:t>It make it very easy to develop interactive and dynamic web interfaces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3F474-17FF-451E-9916-9FA43C6FEB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7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44635-1240-46BB-9D9A-CD95C0B9C6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9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44635-1240-46BB-9D9A-CD95C0B9C6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79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44635-1240-46BB-9D9A-CD95C0B9C6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85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44635-1240-46BB-9D9A-CD95C0B9C6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05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44635-1240-46BB-9D9A-CD95C0B9C6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74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unmounting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44635-1240-46BB-9D9A-CD95C0B9C6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4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7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6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3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8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9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9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4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2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9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F7E7-1481-46FE-B33F-996DB858455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7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9F7E7-1481-46FE-B33F-996DB858455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CA5C9-AB78-4512-8D9B-BD910C44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80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b="1" dirty="0"/>
              <a:t>JS101</a:t>
            </a:r>
          </a:p>
        </p:txBody>
      </p:sp>
    </p:spTree>
    <p:extLst>
      <p:ext uri="{BB962C8B-B14F-4D97-AF65-F5344CB8AC3E}">
        <p14:creationId xmlns:p14="http://schemas.microsoft.com/office/powerpoint/2010/main" val="89210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6107CB-BD51-19FB-3599-24CD828A104A}"/>
              </a:ext>
            </a:extLst>
          </p:cNvPr>
          <p:cNvSpPr txBox="1"/>
          <p:nvPr/>
        </p:nvSpPr>
        <p:spPr>
          <a:xfrm>
            <a:off x="913600" y="3177617"/>
            <a:ext cx="2404635" cy="5027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Mounting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D9C4D-D6FB-9480-DF98-83A48A854DBE}"/>
              </a:ext>
            </a:extLst>
          </p:cNvPr>
          <p:cNvSpPr txBox="1"/>
          <p:nvPr/>
        </p:nvSpPr>
        <p:spPr>
          <a:xfrm>
            <a:off x="4893682" y="3177617"/>
            <a:ext cx="2404635" cy="5027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Updating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764775-D71C-C1C2-F46A-1623873AB598}"/>
              </a:ext>
            </a:extLst>
          </p:cNvPr>
          <p:cNvSpPr txBox="1"/>
          <p:nvPr/>
        </p:nvSpPr>
        <p:spPr>
          <a:xfrm>
            <a:off x="8873765" y="3177617"/>
            <a:ext cx="2404635" cy="5027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Unmounting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9BE84A-784B-1ED1-29DD-FE2DEEEBE97E}"/>
              </a:ext>
            </a:extLst>
          </p:cNvPr>
          <p:cNvCxnSpPr>
            <a:cxnSpLocks/>
          </p:cNvCxnSpPr>
          <p:nvPr/>
        </p:nvCxnSpPr>
        <p:spPr>
          <a:xfrm>
            <a:off x="3528767" y="3426643"/>
            <a:ext cx="12129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FF3E53-9CF0-4088-1879-B04E3F7F0833}"/>
              </a:ext>
            </a:extLst>
          </p:cNvPr>
          <p:cNvCxnSpPr>
            <a:cxnSpLocks/>
          </p:cNvCxnSpPr>
          <p:nvPr/>
        </p:nvCxnSpPr>
        <p:spPr>
          <a:xfrm>
            <a:off x="7560297" y="3426643"/>
            <a:ext cx="11029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05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A9F9EEF-37AA-873D-E7E5-C76573DFCF75}"/>
              </a:ext>
            </a:extLst>
          </p:cNvPr>
          <p:cNvSpPr/>
          <p:nvPr/>
        </p:nvSpPr>
        <p:spPr>
          <a:xfrm>
            <a:off x="3668597" y="1357458"/>
            <a:ext cx="4647415" cy="43269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B64C09-7D1D-6718-6C9D-AAE33A9C111F}"/>
              </a:ext>
            </a:extLst>
          </p:cNvPr>
          <p:cNvSpPr txBox="1"/>
          <p:nvPr/>
        </p:nvSpPr>
        <p:spPr>
          <a:xfrm>
            <a:off x="2883801" y="1357458"/>
            <a:ext cx="240463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</a:t>
            </a: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242760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A9F9EEF-37AA-873D-E7E5-C76573DFCF75}"/>
              </a:ext>
            </a:extLst>
          </p:cNvPr>
          <p:cNvSpPr/>
          <p:nvPr/>
        </p:nvSpPr>
        <p:spPr>
          <a:xfrm>
            <a:off x="3668597" y="1357458"/>
            <a:ext cx="4647415" cy="43269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B64C09-7D1D-6718-6C9D-AAE33A9C111F}"/>
              </a:ext>
            </a:extLst>
          </p:cNvPr>
          <p:cNvSpPr txBox="1"/>
          <p:nvPr/>
        </p:nvSpPr>
        <p:spPr>
          <a:xfrm>
            <a:off x="2883801" y="1357458"/>
            <a:ext cx="240463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</a:t>
            </a:r>
            <a:endParaRPr lang="en-US" sz="2667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42FD47-C905-4D4A-5E79-08E2E14C4C29}"/>
              </a:ext>
            </a:extLst>
          </p:cNvPr>
          <p:cNvSpPr txBox="1"/>
          <p:nvPr/>
        </p:nvSpPr>
        <p:spPr>
          <a:xfrm>
            <a:off x="777295" y="3177617"/>
            <a:ext cx="2404635" cy="5027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Count: 1</a:t>
            </a:r>
          </a:p>
        </p:txBody>
      </p:sp>
    </p:spTree>
    <p:extLst>
      <p:ext uri="{BB962C8B-B14F-4D97-AF65-F5344CB8AC3E}">
        <p14:creationId xmlns:p14="http://schemas.microsoft.com/office/powerpoint/2010/main" val="2648940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A9F9EEF-37AA-873D-E7E5-C76573DFCF75}"/>
              </a:ext>
            </a:extLst>
          </p:cNvPr>
          <p:cNvSpPr/>
          <p:nvPr/>
        </p:nvSpPr>
        <p:spPr>
          <a:xfrm>
            <a:off x="3668597" y="1357458"/>
            <a:ext cx="4647415" cy="43269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B64C09-7D1D-6718-6C9D-AAE33A9C111F}"/>
              </a:ext>
            </a:extLst>
          </p:cNvPr>
          <p:cNvSpPr txBox="1"/>
          <p:nvPr/>
        </p:nvSpPr>
        <p:spPr>
          <a:xfrm>
            <a:off x="2883801" y="1357458"/>
            <a:ext cx="240463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</a:t>
            </a:r>
            <a:endParaRPr lang="en-US" sz="2667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42FD47-C905-4D4A-5E79-08E2E14C4C29}"/>
              </a:ext>
            </a:extLst>
          </p:cNvPr>
          <p:cNvSpPr txBox="1"/>
          <p:nvPr/>
        </p:nvSpPr>
        <p:spPr>
          <a:xfrm>
            <a:off x="4789986" y="3177617"/>
            <a:ext cx="2404635" cy="5027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Count: 1</a:t>
            </a:r>
          </a:p>
        </p:txBody>
      </p:sp>
    </p:spTree>
    <p:extLst>
      <p:ext uri="{BB962C8B-B14F-4D97-AF65-F5344CB8AC3E}">
        <p14:creationId xmlns:p14="http://schemas.microsoft.com/office/powerpoint/2010/main" val="3286380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A9F9EEF-37AA-873D-E7E5-C76573DFCF75}"/>
              </a:ext>
            </a:extLst>
          </p:cNvPr>
          <p:cNvSpPr/>
          <p:nvPr/>
        </p:nvSpPr>
        <p:spPr>
          <a:xfrm>
            <a:off x="3668597" y="1357458"/>
            <a:ext cx="4647415" cy="43269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B64C09-7D1D-6718-6C9D-AAE33A9C111F}"/>
              </a:ext>
            </a:extLst>
          </p:cNvPr>
          <p:cNvSpPr txBox="1"/>
          <p:nvPr/>
        </p:nvSpPr>
        <p:spPr>
          <a:xfrm>
            <a:off x="2883801" y="1357458"/>
            <a:ext cx="240463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</a:t>
            </a:r>
            <a:endParaRPr lang="en-US" sz="2667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42FD47-C905-4D4A-5E79-08E2E14C4C29}"/>
              </a:ext>
            </a:extLst>
          </p:cNvPr>
          <p:cNvSpPr txBox="1"/>
          <p:nvPr/>
        </p:nvSpPr>
        <p:spPr>
          <a:xfrm>
            <a:off x="4789986" y="3177617"/>
            <a:ext cx="2404635" cy="5027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Count: </a:t>
            </a:r>
            <a:r>
              <a:rPr lang="en-US" sz="2667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36057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A9F9EEF-37AA-873D-E7E5-C76573DFCF75}"/>
              </a:ext>
            </a:extLst>
          </p:cNvPr>
          <p:cNvSpPr/>
          <p:nvPr/>
        </p:nvSpPr>
        <p:spPr>
          <a:xfrm>
            <a:off x="3668597" y="1357458"/>
            <a:ext cx="4647415" cy="43269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B64C09-7D1D-6718-6C9D-AAE33A9C111F}"/>
              </a:ext>
            </a:extLst>
          </p:cNvPr>
          <p:cNvSpPr txBox="1"/>
          <p:nvPr/>
        </p:nvSpPr>
        <p:spPr>
          <a:xfrm>
            <a:off x="2883801" y="1357458"/>
            <a:ext cx="240463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</a:t>
            </a: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3718637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47062A-D4F0-C383-C1D3-CDDCF16D4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8589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useEffect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55393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0D05F6-7D08-95F5-3410-F684EF233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651" y="866417"/>
            <a:ext cx="9116697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3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47062A-D4F0-C383-C1D3-CDDCF16D4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334897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47062A-D4F0-C383-C1D3-CDDCF16D4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useRef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902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47062A-D4F0-C383-C1D3-CDDCF16D4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Context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514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278D8C-BBF3-DA36-B628-7124937176AD}"/>
              </a:ext>
            </a:extLst>
          </p:cNvPr>
          <p:cNvSpPr txBox="1"/>
          <p:nvPr/>
        </p:nvSpPr>
        <p:spPr>
          <a:xfrm>
            <a:off x="2835967" y="4038600"/>
            <a:ext cx="18983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Component1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0BF63-A8FF-D000-10E1-EC3B0D88240A}"/>
              </a:ext>
            </a:extLst>
          </p:cNvPr>
          <p:cNvSpPr txBox="1"/>
          <p:nvPr/>
        </p:nvSpPr>
        <p:spPr>
          <a:xfrm>
            <a:off x="7248941" y="4038600"/>
            <a:ext cx="18983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Component2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73EAA-A1EE-C22B-52C4-52294982A527}"/>
              </a:ext>
            </a:extLst>
          </p:cNvPr>
          <p:cNvSpPr/>
          <p:nvPr/>
        </p:nvSpPr>
        <p:spPr>
          <a:xfrm>
            <a:off x="2256183" y="1689652"/>
            <a:ext cx="7474226" cy="34786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DA697B-B881-4CDE-5085-A57146E4FE69}"/>
              </a:ext>
            </a:extLst>
          </p:cNvPr>
          <p:cNvSpPr txBox="1"/>
          <p:nvPr/>
        </p:nvSpPr>
        <p:spPr>
          <a:xfrm>
            <a:off x="5507934" y="1809500"/>
            <a:ext cx="970721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App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01DB9-C8ED-9250-A8AC-10C60123DAA9}"/>
              </a:ext>
            </a:extLst>
          </p:cNvPr>
          <p:cNvSpPr txBox="1"/>
          <p:nvPr/>
        </p:nvSpPr>
        <p:spPr>
          <a:xfrm>
            <a:off x="2834308" y="4560188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E74D5-9F06-E02F-2574-DD2F67871034}"/>
              </a:ext>
            </a:extLst>
          </p:cNvPr>
          <p:cNvSpPr txBox="1"/>
          <p:nvPr/>
        </p:nvSpPr>
        <p:spPr>
          <a:xfrm>
            <a:off x="7248941" y="4560188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ECE37-727A-228A-AFA1-A5AE288FF025}"/>
              </a:ext>
            </a:extLst>
          </p:cNvPr>
          <p:cNvSpPr txBox="1"/>
          <p:nvPr/>
        </p:nvSpPr>
        <p:spPr>
          <a:xfrm>
            <a:off x="4929809" y="7782911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374751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278D8C-BBF3-DA36-B628-7124937176AD}"/>
              </a:ext>
            </a:extLst>
          </p:cNvPr>
          <p:cNvSpPr txBox="1"/>
          <p:nvPr/>
        </p:nvSpPr>
        <p:spPr>
          <a:xfrm>
            <a:off x="2835967" y="4038600"/>
            <a:ext cx="18983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Component1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0BF63-A8FF-D000-10E1-EC3B0D88240A}"/>
              </a:ext>
            </a:extLst>
          </p:cNvPr>
          <p:cNvSpPr txBox="1"/>
          <p:nvPr/>
        </p:nvSpPr>
        <p:spPr>
          <a:xfrm>
            <a:off x="7248941" y="4038600"/>
            <a:ext cx="18983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Component2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73EAA-A1EE-C22B-52C4-52294982A527}"/>
              </a:ext>
            </a:extLst>
          </p:cNvPr>
          <p:cNvSpPr/>
          <p:nvPr/>
        </p:nvSpPr>
        <p:spPr>
          <a:xfrm>
            <a:off x="2256183" y="1689652"/>
            <a:ext cx="7474226" cy="34786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DA697B-B881-4CDE-5085-A57146E4FE69}"/>
              </a:ext>
            </a:extLst>
          </p:cNvPr>
          <p:cNvSpPr txBox="1"/>
          <p:nvPr/>
        </p:nvSpPr>
        <p:spPr>
          <a:xfrm>
            <a:off x="5507934" y="1809500"/>
            <a:ext cx="970721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App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01DB9-C8ED-9250-A8AC-10C60123DAA9}"/>
              </a:ext>
            </a:extLst>
          </p:cNvPr>
          <p:cNvSpPr txBox="1"/>
          <p:nvPr/>
        </p:nvSpPr>
        <p:spPr>
          <a:xfrm>
            <a:off x="2834308" y="4560188"/>
            <a:ext cx="189837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E74D5-9F06-E02F-2574-DD2F67871034}"/>
              </a:ext>
            </a:extLst>
          </p:cNvPr>
          <p:cNvSpPr txBox="1"/>
          <p:nvPr/>
        </p:nvSpPr>
        <p:spPr>
          <a:xfrm>
            <a:off x="7248941" y="4560188"/>
            <a:ext cx="189837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ECE37-727A-228A-AFA1-A5AE288FF025}"/>
              </a:ext>
            </a:extLst>
          </p:cNvPr>
          <p:cNvSpPr txBox="1"/>
          <p:nvPr/>
        </p:nvSpPr>
        <p:spPr>
          <a:xfrm>
            <a:off x="4929809" y="7782911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72580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278D8C-BBF3-DA36-B628-7124937176AD}"/>
              </a:ext>
            </a:extLst>
          </p:cNvPr>
          <p:cNvSpPr txBox="1"/>
          <p:nvPr/>
        </p:nvSpPr>
        <p:spPr>
          <a:xfrm>
            <a:off x="2835967" y="4038600"/>
            <a:ext cx="18983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Component1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0BF63-A8FF-D000-10E1-EC3B0D88240A}"/>
              </a:ext>
            </a:extLst>
          </p:cNvPr>
          <p:cNvSpPr txBox="1"/>
          <p:nvPr/>
        </p:nvSpPr>
        <p:spPr>
          <a:xfrm>
            <a:off x="7248941" y="4038600"/>
            <a:ext cx="18983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Component2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EDD2B5-BB64-22F1-B3A4-E4F760F3ECC4}"/>
              </a:ext>
            </a:extLst>
          </p:cNvPr>
          <p:cNvSpPr txBox="1"/>
          <p:nvPr/>
        </p:nvSpPr>
        <p:spPr>
          <a:xfrm>
            <a:off x="5044109" y="2391013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73EAA-A1EE-C22B-52C4-52294982A527}"/>
              </a:ext>
            </a:extLst>
          </p:cNvPr>
          <p:cNvSpPr/>
          <p:nvPr/>
        </p:nvSpPr>
        <p:spPr>
          <a:xfrm>
            <a:off x="2256183" y="1689652"/>
            <a:ext cx="7474226" cy="34786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DA697B-B881-4CDE-5085-A57146E4FE69}"/>
              </a:ext>
            </a:extLst>
          </p:cNvPr>
          <p:cNvSpPr txBox="1"/>
          <p:nvPr/>
        </p:nvSpPr>
        <p:spPr>
          <a:xfrm>
            <a:off x="5507934" y="1809500"/>
            <a:ext cx="970721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App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ECE37-727A-228A-AFA1-A5AE288FF025}"/>
              </a:ext>
            </a:extLst>
          </p:cNvPr>
          <p:cNvSpPr txBox="1"/>
          <p:nvPr/>
        </p:nvSpPr>
        <p:spPr>
          <a:xfrm>
            <a:off x="4929809" y="7782911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Count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7ED38-9DF0-27DE-3A86-8E72836342C5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785154" y="2912165"/>
            <a:ext cx="1969603" cy="1126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D85429-B5DD-CC52-B2C6-225753F92013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096000" y="2912165"/>
            <a:ext cx="2102128" cy="1126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74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278D8C-BBF3-DA36-B628-7124937176AD}"/>
              </a:ext>
            </a:extLst>
          </p:cNvPr>
          <p:cNvSpPr txBox="1"/>
          <p:nvPr/>
        </p:nvSpPr>
        <p:spPr>
          <a:xfrm>
            <a:off x="3825737" y="4562061"/>
            <a:ext cx="2208144" cy="461665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Component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73EAA-A1EE-C22B-52C4-52294982A527}"/>
              </a:ext>
            </a:extLst>
          </p:cNvPr>
          <p:cNvSpPr/>
          <p:nvPr/>
        </p:nvSpPr>
        <p:spPr>
          <a:xfrm>
            <a:off x="2358886" y="1172817"/>
            <a:ext cx="4956314" cy="43632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DA697B-B881-4CDE-5085-A57146E4FE69}"/>
              </a:ext>
            </a:extLst>
          </p:cNvPr>
          <p:cNvSpPr txBox="1"/>
          <p:nvPr/>
        </p:nvSpPr>
        <p:spPr>
          <a:xfrm>
            <a:off x="4012922" y="1687929"/>
            <a:ext cx="1648240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Browser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ECE37-727A-228A-AFA1-A5AE288FF025}"/>
              </a:ext>
            </a:extLst>
          </p:cNvPr>
          <p:cNvSpPr txBox="1"/>
          <p:nvPr/>
        </p:nvSpPr>
        <p:spPr>
          <a:xfrm>
            <a:off x="4929809" y="7782911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4EF6-3E5F-F962-1C04-4F833AC318B1}"/>
              </a:ext>
            </a:extLst>
          </p:cNvPr>
          <p:cNvSpPr txBox="1"/>
          <p:nvPr/>
        </p:nvSpPr>
        <p:spPr>
          <a:xfrm>
            <a:off x="8143463" y="4562060"/>
            <a:ext cx="18983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62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75</Words>
  <Application>Microsoft Office PowerPoint</Application>
  <PresentationFormat>Widescreen</PresentationFormat>
  <Paragraphs>50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JS101</vt:lpstr>
      <vt:lpstr>PowerPoint Presentation</vt:lpstr>
      <vt:lpstr>Components</vt:lpstr>
      <vt:lpstr>useRef</vt:lpstr>
      <vt:lpstr>Context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useEffect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JS101</dc:title>
  <dc:creator>milestone</dc:creator>
  <cp:lastModifiedBy>milestone</cp:lastModifiedBy>
  <cp:revision>18</cp:revision>
  <dcterms:created xsi:type="dcterms:W3CDTF">2023-01-25T04:29:50Z</dcterms:created>
  <dcterms:modified xsi:type="dcterms:W3CDTF">2023-02-27T01:22:33Z</dcterms:modified>
</cp:coreProperties>
</file>