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E832-E83F-4758-B734-70B30E848E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04EE-D645-4A5D-B973-978814D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0562-A1CB-E82E-23FE-D57F7F35C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9090F-8AA0-B528-1EE9-CAE081E46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0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D16D-6C6C-D71D-8727-A596D2EE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0" dirty="0">
                <a:effectLst/>
                <a:latin typeface="Consolas" panose="020B0609020204030204" pitchFamily="49" charset="0"/>
              </a:rPr>
              <a:t>setTimeout</a:t>
            </a:r>
            <a:r>
              <a:rPr lang="en-US" sz="4800" b="0" i="1" dirty="0">
                <a:effectLst/>
                <a:latin typeface="Consolas" panose="020B0609020204030204" pitchFamily="49" charset="0"/>
              </a:rPr>
              <a:t>( </a:t>
            </a:r>
            <a:r>
              <a:rPr lang="en-US" sz="4800" b="0" i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func()</a:t>
            </a:r>
            <a:r>
              <a:rPr lang="en-US" sz="4800" b="0" i="1" dirty="0">
                <a:effectLst/>
                <a:latin typeface="Consolas" panose="020B0609020204030204" pitchFamily="49" charset="0"/>
              </a:rPr>
              <a:t> </a:t>
            </a:r>
            <a:r>
              <a:rPr lang="en-US" sz="4800" i="1" dirty="0">
                <a:latin typeface="Consolas" panose="020B0609020204030204" pitchFamily="49" charset="0"/>
              </a:rPr>
              <a:t>, </a:t>
            </a:r>
            <a:r>
              <a:rPr lang="en-US" sz="4800" i="1" dirty="0">
                <a:solidFill>
                  <a:srgbClr val="FFC000"/>
                </a:solidFill>
                <a:latin typeface="Consolas" panose="020B0609020204030204" pitchFamily="49" charset="0"/>
              </a:rPr>
              <a:t>delay</a:t>
            </a:r>
            <a:r>
              <a:rPr lang="en-US" sz="4800" b="0" i="1" dirty="0">
                <a:effectLst/>
                <a:latin typeface="Consolas" panose="020B0609020204030204" pitchFamily="49" charset="0"/>
              </a:rPr>
              <a:t>)</a:t>
            </a:r>
            <a:br>
              <a:rPr lang="en-US" sz="4800" b="0" dirty="0">
                <a:effectLst/>
                <a:latin typeface="Consolas" panose="020B0609020204030204" pitchFamily="49" charset="0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2538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D16D-6C6C-D71D-8727-A596D2EE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0" i="1" dirty="0">
                <a:effectLst/>
                <a:latin typeface="Consolas" panose="020B0609020204030204" pitchFamily="49" charset="0"/>
              </a:rPr>
              <a:t>fetch(</a:t>
            </a:r>
            <a:r>
              <a:rPr lang="en-US" sz="4800" b="0" i="1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sz="4800" b="0" i="1" dirty="0">
                <a:effectLst/>
                <a:latin typeface="Consolas" panose="020B0609020204030204" pitchFamily="49" charset="0"/>
              </a:rPr>
              <a:t>)</a:t>
            </a:r>
            <a:br>
              <a:rPr lang="en-US" sz="4800" b="0" i="1" dirty="0">
                <a:effectLst/>
                <a:latin typeface="Consolas" panose="020B0609020204030204" pitchFamily="49" charset="0"/>
              </a:rPr>
            </a:br>
            <a:r>
              <a:rPr lang="en-US" sz="4800" b="0" i="1" dirty="0">
                <a:effectLst/>
                <a:latin typeface="Consolas" panose="020B0609020204030204" pitchFamily="49" charset="0"/>
              </a:rPr>
              <a:t>.then(response)</a:t>
            </a:r>
            <a:br>
              <a:rPr lang="en-US" sz="4800" b="0" dirty="0">
                <a:effectLst/>
                <a:latin typeface="Consolas" panose="020B0609020204030204" pitchFamily="49" charset="0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5484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20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JS101</vt:lpstr>
      <vt:lpstr>setTimeout( func() , delay) </vt:lpstr>
      <vt:lpstr>fetch(url) .then(response)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milestone</dc:creator>
  <cp:lastModifiedBy>milestone</cp:lastModifiedBy>
  <cp:revision>4</cp:revision>
  <dcterms:created xsi:type="dcterms:W3CDTF">2023-02-08T03:11:33Z</dcterms:created>
  <dcterms:modified xsi:type="dcterms:W3CDTF">2023-02-08T06:06:01Z</dcterms:modified>
</cp:coreProperties>
</file>