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7" r:id="rId7"/>
    <p:sldId id="263" r:id="rId8"/>
    <p:sldId id="270" r:id="rId9"/>
    <p:sldId id="275" r:id="rId10"/>
    <p:sldId id="269" r:id="rId11"/>
    <p:sldId id="268" r:id="rId12"/>
    <p:sldId id="264" r:id="rId13"/>
    <p:sldId id="271" r:id="rId14"/>
    <p:sldId id="261" r:id="rId15"/>
    <p:sldId id="266" r:id="rId16"/>
    <p:sldId id="273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66" autoAdjust="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D520-9893-4392-BC32-7E6DEDC4FE8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6F9BB-6124-4967-9B30-019B04A2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operator is applied to the “wrong” type of value, JavaScript will quietly convert that value to the type it needs, using a set of rules that often aren’t what you want or expect. This is called type coercion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6F9BB-6124-4967-9B30-019B04A2A4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3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3B64-E297-44A1-A2B2-DB5EBCFA577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7E11-7FF2-486E-8D3A-37F7811A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2ED4-526E-890F-9053-3FB53F53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4661C-7AF6-A984-A2FA-697E3076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43620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98910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C6BD-6ED5-7D1B-A252-F6290437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0"/>
            <a:ext cx="10515600" cy="6125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Operators</a:t>
            </a:r>
          </a:p>
          <a:p>
            <a:r>
              <a:rPr lang="en-US" dirty="0" err="1"/>
              <a:t>Arithmatic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+, -, *, /, **, %</a:t>
            </a:r>
          </a:p>
          <a:p>
            <a:r>
              <a:rPr lang="en-US" dirty="0"/>
              <a:t>Assignment: </a:t>
            </a:r>
          </a:p>
          <a:p>
            <a:pPr lvl="1"/>
            <a:r>
              <a:rPr lang="en-US" dirty="0"/>
              <a:t>= </a:t>
            </a:r>
          </a:p>
          <a:p>
            <a:pPr lvl="1"/>
            <a:r>
              <a:rPr lang="en-US" dirty="0"/>
              <a:t>+=, -=, *=</a:t>
            </a:r>
          </a:p>
          <a:p>
            <a:r>
              <a:rPr lang="en-US" dirty="0"/>
              <a:t>Comparison: </a:t>
            </a:r>
          </a:p>
          <a:p>
            <a:pPr lvl="1"/>
            <a:r>
              <a:rPr lang="en-US" dirty="0"/>
              <a:t>==, !=, ===, !==, &gt;, &lt;, &gt;=, &lt;=</a:t>
            </a:r>
          </a:p>
          <a:p>
            <a:r>
              <a:rPr lang="en-US" dirty="0"/>
              <a:t>Logical: </a:t>
            </a:r>
          </a:p>
          <a:p>
            <a:pPr lvl="1"/>
            <a:r>
              <a:rPr lang="en-US" dirty="0"/>
              <a:t>|| (OR), &amp;&amp; (And)</a:t>
            </a:r>
          </a:p>
          <a:p>
            <a:r>
              <a:rPr lang="en-US" dirty="0"/>
              <a:t>Unary: </a:t>
            </a:r>
          </a:p>
          <a:p>
            <a:pPr lvl="1"/>
            <a:r>
              <a:rPr lang="en-US" dirty="0"/>
              <a:t>-, !, </a:t>
            </a:r>
            <a:r>
              <a:rPr lang="en-US" dirty="0" err="1"/>
              <a:t>typeof</a:t>
            </a:r>
            <a:r>
              <a:rPr lang="en-US" dirty="0"/>
              <a:t> </a:t>
            </a:r>
          </a:p>
          <a:p>
            <a:r>
              <a:rPr lang="en-US" dirty="0"/>
              <a:t>Ternary Operator: ?: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5364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C6BD-6ED5-7D1B-A252-F6290437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1"/>
            <a:ext cx="10515600" cy="5518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const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var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1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5C82-923A-0121-6E11-7BCF98CB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Valid/invalid variable 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6B593-AE88-B604-FE4A-2AD24FF9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3" y="2133599"/>
            <a:ext cx="6612607" cy="3526724"/>
          </a:xfrm>
        </p:spPr>
      </p:pic>
    </p:spTree>
    <p:extLst>
      <p:ext uri="{BB962C8B-B14F-4D97-AF65-F5344CB8AC3E}">
        <p14:creationId xmlns:p14="http://schemas.microsoft.com/office/powerpoint/2010/main" val="100381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398724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C6BD-6ED5-7D1B-A252-F6290437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1"/>
            <a:ext cx="10515600" cy="55182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If-else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7017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2706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C6BD-6ED5-7D1B-A252-F6290437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1"/>
            <a:ext cx="10515600" cy="55182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anonymous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Function expression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6610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952-E8BF-C699-47F0-BB25824D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F5F-0E32-7776-BB92-469C8652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a programming construct that enables us to execute a block of code again and again. </a:t>
            </a:r>
          </a:p>
        </p:txBody>
      </p:sp>
    </p:spTree>
    <p:extLst>
      <p:ext uri="{BB962C8B-B14F-4D97-AF65-F5344CB8AC3E}">
        <p14:creationId xmlns:p14="http://schemas.microsoft.com/office/powerpoint/2010/main" val="142183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2146C-2205-B3A4-5B05-A80F7204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23479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F349E-0564-B2ED-C38A-0B71FCC6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80" y="324627"/>
            <a:ext cx="3469840" cy="620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D4A51-94FA-62AA-0541-806BD40FAE86}"/>
              </a:ext>
            </a:extLst>
          </p:cNvPr>
          <p:cNvSpPr txBox="1"/>
          <p:nvPr/>
        </p:nvSpPr>
        <p:spPr>
          <a:xfrm>
            <a:off x="865239" y="973394"/>
            <a:ext cx="15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Salam.html</a:t>
            </a:r>
          </a:p>
        </p:txBody>
      </p:sp>
    </p:spTree>
    <p:extLst>
      <p:ext uri="{BB962C8B-B14F-4D97-AF65-F5344CB8AC3E}">
        <p14:creationId xmlns:p14="http://schemas.microsoft.com/office/powerpoint/2010/main" val="169637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13646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335616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43142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C6BD-6ED5-7D1B-A252-F6290437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1"/>
            <a:ext cx="10515600" cy="5518202"/>
          </a:xfrm>
        </p:spPr>
        <p:txBody>
          <a:bodyPr/>
          <a:lstStyle/>
          <a:p>
            <a:r>
              <a:rPr lang="en-US" dirty="0"/>
              <a:t>number </a:t>
            </a:r>
          </a:p>
          <a:p>
            <a:r>
              <a:rPr lang="en-US" dirty="0"/>
              <a:t>string 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 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Object 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71708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63B3-6AE9-DEEE-BB4A-BB567BB4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74346-B577-9A4E-6559-0D06EA7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80" y="1934313"/>
            <a:ext cx="565864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155</Words>
  <Application>Microsoft Office PowerPoint</Application>
  <PresentationFormat>Widescreen</PresentationFormat>
  <Paragraphs>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Lecture 5</vt:lpstr>
      <vt:lpstr>Loop</vt:lpstr>
      <vt:lpstr>While Loop</vt:lpstr>
      <vt:lpstr>PowerPoint Presentation</vt:lpstr>
      <vt:lpstr>For Loop</vt:lpstr>
      <vt:lpstr>5 minute break</vt:lpstr>
      <vt:lpstr>Data Types</vt:lpstr>
      <vt:lpstr>PowerPoint Presentation</vt:lpstr>
      <vt:lpstr>Automatic Type Conversion</vt:lpstr>
      <vt:lpstr>Operators</vt:lpstr>
      <vt:lpstr>PowerPoint Presentation</vt:lpstr>
      <vt:lpstr>Variables</vt:lpstr>
      <vt:lpstr>PowerPoint Presentation</vt:lpstr>
      <vt:lpstr>Valid/invalid variable names</vt:lpstr>
      <vt:lpstr>Conditionals</vt:lpstr>
      <vt:lpstr>PowerPoint Presentation</vt:lpstr>
      <vt:lpstr>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FA18-BSE-402</dc:creator>
  <cp:lastModifiedBy>milestone</cp:lastModifiedBy>
  <cp:revision>57</cp:revision>
  <dcterms:created xsi:type="dcterms:W3CDTF">2023-01-17T13:04:10Z</dcterms:created>
  <dcterms:modified xsi:type="dcterms:W3CDTF">2023-01-18T05:59:23Z</dcterms:modified>
</cp:coreProperties>
</file>