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0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D60B-EE3E-43AD-8171-221A8E1F7D9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CBCE-0937-4BBF-97C6-1DAF00EF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C168-19C9-3D36-0405-041706889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577E7-91A6-9597-7892-BAC040B8E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69E0-1E8E-658F-469E-21EDD739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88DF-EFC1-695B-A068-7EFB928C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is a hook that allows you to manage state using a reducer function. It's similar to the way state is managed in Redux.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AB032-6843-54CF-B2A6-7026ED82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41" y="1242707"/>
            <a:ext cx="479174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1F8E7F-7C68-8FF1-0B60-0ADE1121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404655"/>
            <a:ext cx="784016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36B0-ED2C-0AA9-6C8E-AF5CBE0B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ED1D-20BE-D253-6481-B9BF1804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90742-58B1-2677-8D89-1C50018A4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265AF0-F758-DF62-E8CF-96849B2BF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084F-3A96-7759-3BF0-7CD586C0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234"/>
            <a:ext cx="10515600" cy="4351338"/>
          </a:xfrm>
        </p:spPr>
        <p:txBody>
          <a:bodyPr/>
          <a:lstStyle/>
          <a:p>
            <a:r>
              <a:rPr lang="en-US" dirty="0"/>
              <a:t>React Hooks are a set of functions that allow you to use state and other React features in functional components. Here are some key points and examples to help you understand React Hooks:</a:t>
            </a:r>
          </a:p>
        </p:txBody>
      </p:sp>
    </p:spTree>
    <p:extLst>
      <p:ext uri="{BB962C8B-B14F-4D97-AF65-F5344CB8AC3E}">
        <p14:creationId xmlns:p14="http://schemas.microsoft.com/office/powerpoint/2010/main" val="20205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BFBA-2513-265B-9A8F-A1369C1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F0FB-D98C-E1F4-93E2-0D53FDBC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is a hook that allows you to add state to your functional components. You can use it to update state values based on user interactions or other events.</a:t>
            </a:r>
          </a:p>
        </p:txBody>
      </p:sp>
    </p:spTree>
    <p:extLst>
      <p:ext uri="{BB962C8B-B14F-4D97-AF65-F5344CB8AC3E}">
        <p14:creationId xmlns:p14="http://schemas.microsoft.com/office/powerpoint/2010/main" val="27548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EBBB3-358A-6376-07CE-5E502763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933101"/>
            <a:ext cx="911669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A003-025D-1822-669C-AD5A893A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BC3D-01AC-148C-B1E5-341572DC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is a hook that allows you to run side effects (such as fetching data from an API or updating the DOM) after rendering your component.</a:t>
            </a:r>
          </a:p>
        </p:txBody>
      </p:sp>
    </p:spTree>
    <p:extLst>
      <p:ext uri="{BB962C8B-B14F-4D97-AF65-F5344CB8AC3E}">
        <p14:creationId xmlns:p14="http://schemas.microsoft.com/office/powerpoint/2010/main" val="86976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BA8A2-B646-332D-A6E5-ED8F49C9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504417"/>
            <a:ext cx="662079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340-B816-453A-246C-DF4E476B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1FF5-D038-8C1C-E58A-18163DF4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r>
              <a:rPr lang="en-US" dirty="0"/>
              <a:t> is a hook that allows you to access values from a Context object without the need to wrap your component in a Context Provider.</a:t>
            </a:r>
          </a:p>
          <a:p>
            <a:r>
              <a:rPr lang="en-US" dirty="0"/>
              <a:t>It helps to avoid props-drilling</a:t>
            </a:r>
          </a:p>
        </p:txBody>
      </p:sp>
    </p:spTree>
    <p:extLst>
      <p:ext uri="{BB962C8B-B14F-4D97-AF65-F5344CB8AC3E}">
        <p14:creationId xmlns:p14="http://schemas.microsoft.com/office/powerpoint/2010/main" val="344171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FBE64-86FC-72B8-3421-31814210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152472"/>
            <a:ext cx="631595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3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159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JS101</vt:lpstr>
      <vt:lpstr>React Hooks</vt:lpstr>
      <vt:lpstr>PowerPoint Presentation</vt:lpstr>
      <vt:lpstr>useState</vt:lpstr>
      <vt:lpstr>PowerPoint Presentation</vt:lpstr>
      <vt:lpstr>useEffect</vt:lpstr>
      <vt:lpstr>PowerPoint Presentation</vt:lpstr>
      <vt:lpstr>useContext</vt:lpstr>
      <vt:lpstr>PowerPoint Presentation</vt:lpstr>
      <vt:lpstr>useReducer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10</cp:revision>
  <dcterms:created xsi:type="dcterms:W3CDTF">2023-03-03T09:37:33Z</dcterms:created>
  <dcterms:modified xsi:type="dcterms:W3CDTF">2023-03-03T18:25:38Z</dcterms:modified>
</cp:coreProperties>
</file>