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7" r:id="rId2"/>
    <p:sldId id="258" r:id="rId3"/>
    <p:sldId id="406" r:id="rId4"/>
    <p:sldId id="408" r:id="rId5"/>
    <p:sldId id="400" r:id="rId6"/>
    <p:sldId id="280" r:id="rId7"/>
    <p:sldId id="409" r:id="rId8"/>
    <p:sldId id="410" r:id="rId9"/>
    <p:sldId id="281" r:id="rId10"/>
    <p:sldId id="425" r:id="rId11"/>
    <p:sldId id="282" r:id="rId12"/>
    <p:sldId id="395" r:id="rId13"/>
    <p:sldId id="426" r:id="rId14"/>
    <p:sldId id="283" r:id="rId15"/>
    <p:sldId id="427" r:id="rId16"/>
    <p:sldId id="260" r:id="rId17"/>
    <p:sldId id="259" r:id="rId18"/>
    <p:sldId id="284" r:id="rId19"/>
    <p:sldId id="270" r:id="rId20"/>
    <p:sldId id="265" r:id="rId21"/>
    <p:sldId id="268" r:id="rId22"/>
    <p:sldId id="271" r:id="rId23"/>
    <p:sldId id="266" r:id="rId24"/>
    <p:sldId id="269" r:id="rId25"/>
    <p:sldId id="261" r:id="rId26"/>
    <p:sldId id="262" r:id="rId27"/>
    <p:sldId id="264" r:id="rId28"/>
    <p:sldId id="263" r:id="rId29"/>
    <p:sldId id="272" r:id="rId30"/>
    <p:sldId id="273" r:id="rId31"/>
    <p:sldId id="274" r:id="rId32"/>
    <p:sldId id="275" r:id="rId33"/>
    <p:sldId id="277" r:id="rId34"/>
    <p:sldId id="276" r:id="rId35"/>
    <p:sldId id="278" r:id="rId36"/>
    <p:sldId id="27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2630" autoAdjust="0"/>
  </p:normalViewPr>
  <p:slideViewPr>
    <p:cSldViewPr snapToGrid="0">
      <p:cViewPr varScale="1">
        <p:scale>
          <a:sx n="60" d="100"/>
          <a:sy n="60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C955-4DFF-4707-94E0-5ADD65BAD9D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F4E-0081-4883-93BA-A747FC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HTML/CSS: rendering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8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if the property can't be found in the object itself, the prototype is searched for the property. If the property still can't be found, then the prototype's prototype is searched,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if the property can't be found in the object itself, the prototype is searched for the property. If the property still can't be found, then the prototype's prototype is searched,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try statement allows you to define a block of code to be tested for errors while it is being executed.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catch statement allows you to define a block of code to be executed, if an error occurs in the try block.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try statement allows you to define a block of code to be tested for errors while it is being executed.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catch statement allows you to define a block of code to be executed, if an error occurs in the try block.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Credit: https://web.dev/howbrowserswork/</a:t>
            </a:r>
          </a:p>
        </p:txBody>
      </p:sp>
    </p:spTree>
    <p:extLst>
      <p:ext uri="{BB962C8B-B14F-4D97-AF65-F5344CB8AC3E}">
        <p14:creationId xmlns:p14="http://schemas.microsoft.com/office/powerpoint/2010/main" val="314300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07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6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 JavaScript specification calls that a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host environment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6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has some key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declarative: we tell the react how our app should look, and the lest should be taken care by react how to do it.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to achieve it, react uses some tools.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1. instead of </a:t>
            </a:r>
            <a:r>
              <a:rPr lang="en-US" dirty="0" err="1"/>
              <a:t>js</a:t>
            </a:r>
            <a:r>
              <a:rPr lang="en-US" dirty="0"/>
              <a:t>, it uses an extended version of </a:t>
            </a:r>
            <a:r>
              <a:rPr lang="en-US" dirty="0" err="1"/>
              <a:t>js</a:t>
            </a:r>
            <a:r>
              <a:rPr lang="en-US" dirty="0"/>
              <a:t>, called JSX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has some key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declarative: we tell the react how our app should look, and the lest should be taken care by react how to do it.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to achieve it, react uses some tools.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1. instead of </a:t>
            </a:r>
            <a:r>
              <a:rPr lang="en-US" dirty="0" err="1"/>
              <a:t>js</a:t>
            </a:r>
            <a:r>
              <a:rPr lang="en-US" dirty="0"/>
              <a:t>, it uses an extended version of </a:t>
            </a:r>
            <a:r>
              <a:rPr lang="en-US" dirty="0" err="1"/>
              <a:t>js</a:t>
            </a:r>
            <a:r>
              <a:rPr lang="en-US" dirty="0"/>
              <a:t>, called JSX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156365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19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3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6D2-FBB9-48BF-A767-C482EC9421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ECE-2B62-C5A5-11D4-12006DB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9A77-895B-2757-0653-1F49C08F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onblur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onchange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  <a:t>onclick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ondrag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onfocus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onkeyup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  <a:t>onload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onmousedown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onmouseover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onmouseup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onsubmit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ontouchmove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onunload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931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querySelector</a:t>
            </a:r>
          </a:p>
        </p:txBody>
      </p:sp>
    </p:spTree>
    <p:extLst>
      <p:ext uri="{BB962C8B-B14F-4D97-AF65-F5344CB8AC3E}">
        <p14:creationId xmlns:p14="http://schemas.microsoft.com/office/powerpoint/2010/main" val="110886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4A5C8-3F77-FA12-BCE3-D5AE4E8F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42" y="410928"/>
            <a:ext cx="7231117" cy="60361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8F1C6C0-174F-93B3-C8F4-F4EEFDBD8E0E}"/>
              </a:ext>
            </a:extLst>
          </p:cNvPr>
          <p:cNvGrpSpPr/>
          <p:nvPr/>
        </p:nvGrpSpPr>
        <p:grpSpPr>
          <a:xfrm>
            <a:off x="333542" y="3943170"/>
            <a:ext cx="1815946" cy="2466688"/>
            <a:chOff x="6787505" y="2539848"/>
            <a:chExt cx="1815946" cy="24666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CE2FFC-3932-AD8A-3B31-EDC91ADE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7C638A-B6EC-DF31-C682-7491A5519762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02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00B01-15B5-8CAA-FD91-20EF66A1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4" y="497892"/>
            <a:ext cx="11055457" cy="5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145431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61414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2A54E-6B05-BF15-6CE4-D7AE7D3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696265-8246-0BBD-AC76-04EAD33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Hello0: alert</a:t>
            </a:r>
          </a:p>
          <a:p>
            <a:pPr marL="0" indent="0">
              <a:buNone/>
            </a:pPr>
            <a:r>
              <a:rPr lang="en-US" dirty="0"/>
              <a:t>Hello1: event</a:t>
            </a:r>
          </a:p>
          <a:p>
            <a:pPr marL="0" indent="0">
              <a:buNone/>
            </a:pPr>
            <a:r>
              <a:rPr lang="en-US" dirty="0"/>
              <a:t>goodbye: hello goodbye</a:t>
            </a:r>
          </a:p>
          <a:p>
            <a:pPr marL="0" indent="0">
              <a:buNone/>
            </a:pPr>
            <a:r>
              <a:rPr lang="en-US" dirty="0"/>
              <a:t>Counter: </a:t>
            </a:r>
            <a:r>
              <a:rPr lang="en-US" dirty="0" err="1"/>
              <a:t>DOMCOntentLoaded</a:t>
            </a:r>
            <a:r>
              <a:rPr lang="en-US" dirty="0"/>
              <a:t>, separate file</a:t>
            </a:r>
          </a:p>
          <a:p>
            <a:pPr marL="0" indent="0">
              <a:buNone/>
            </a:pPr>
            <a:r>
              <a:rPr lang="en-US" dirty="0"/>
              <a:t>Greeting: </a:t>
            </a:r>
          </a:p>
          <a:p>
            <a:pPr marL="0" indent="0">
              <a:buNone/>
            </a:pPr>
            <a:r>
              <a:rPr lang="en-US" dirty="0"/>
              <a:t>RGB1: buttons</a:t>
            </a:r>
          </a:p>
          <a:p>
            <a:pPr marL="0" indent="0">
              <a:buNone/>
            </a:pPr>
            <a:r>
              <a:rPr lang="en-US" dirty="0"/>
              <a:t>RGB2: dropdown</a:t>
            </a:r>
          </a:p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 (optional)</a:t>
            </a:r>
          </a:p>
        </p:txBody>
      </p:sp>
    </p:spTree>
    <p:extLst>
      <p:ext uri="{BB962C8B-B14F-4D97-AF65-F5344CB8AC3E}">
        <p14:creationId xmlns:p14="http://schemas.microsoft.com/office/powerpoint/2010/main" val="58355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6600" dirty="0"/>
              <a:t>Objects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011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2A54E-6B05-BF15-6CE4-D7AE7D3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696265-8246-0BBD-AC76-04EAD330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Factory Functions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74235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4800" dirty="0"/>
              <a:t>Factory Function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50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35072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function </a:t>
            </a:r>
            <a:r>
              <a:rPr lang="en-US" sz="4400" dirty="0" err="1"/>
              <a:t>createPerson</a:t>
            </a:r>
            <a:r>
              <a:rPr lang="en-US" sz="4400" dirty="0"/>
              <a:t> (name)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const obj;</a:t>
            </a:r>
          </a:p>
          <a:p>
            <a:pPr marL="0" indent="0">
              <a:buNone/>
            </a:pPr>
            <a:r>
              <a:rPr lang="en-US" sz="4400" dirty="0"/>
              <a:t>	obj.name = name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return obj;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const </a:t>
            </a:r>
            <a:r>
              <a:rPr lang="en-US" sz="3600" dirty="0" err="1"/>
              <a:t>ahmad</a:t>
            </a:r>
            <a:r>
              <a:rPr lang="en-US" sz="3600" dirty="0"/>
              <a:t> = </a:t>
            </a:r>
            <a:r>
              <a:rPr lang="en-US" sz="3600" dirty="0" err="1">
                <a:solidFill>
                  <a:srgbClr val="00B0F0"/>
                </a:solidFill>
              </a:rPr>
              <a:t>createPerson</a:t>
            </a:r>
            <a:r>
              <a:rPr lang="en-US" sz="3600" dirty="0"/>
              <a:t>(“Ahmad”)</a:t>
            </a:r>
          </a:p>
        </p:txBody>
      </p:sp>
    </p:spTree>
    <p:extLst>
      <p:ext uri="{BB962C8B-B14F-4D97-AF65-F5344CB8AC3E}">
        <p14:creationId xmlns:p14="http://schemas.microsoft.com/office/powerpoint/2010/main" val="227442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4800" dirty="0"/>
              <a:t>Constructor Function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12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function Person (name)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this.name = name;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30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const person1 = </a:t>
            </a:r>
            <a:r>
              <a:rPr lang="en-US" sz="3600" dirty="0">
                <a:solidFill>
                  <a:srgbClr val="00B0F0"/>
                </a:solidFill>
              </a:rPr>
              <a:t>new</a:t>
            </a:r>
            <a:r>
              <a:rPr lang="en-US" sz="3600" dirty="0"/>
              <a:t> Person(“Ahmad”)</a:t>
            </a:r>
          </a:p>
        </p:txBody>
      </p:sp>
    </p:spTree>
    <p:extLst>
      <p:ext uri="{BB962C8B-B14F-4D97-AF65-F5344CB8AC3E}">
        <p14:creationId xmlns:p14="http://schemas.microsoft.com/office/powerpoint/2010/main" val="100962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6600" dirty="0"/>
              <a:t>Prototype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1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B386-970C-6AAC-C51D-676983BBE926}"/>
              </a:ext>
            </a:extLst>
          </p:cNvPr>
          <p:cNvSpPr txBox="1"/>
          <p:nvPr/>
        </p:nvSpPr>
        <p:spPr>
          <a:xfrm>
            <a:off x="1563754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6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8332301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7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B386-970C-6AAC-C51D-676983BBE926}"/>
              </a:ext>
            </a:extLst>
          </p:cNvPr>
          <p:cNvSpPr txBox="1"/>
          <p:nvPr/>
        </p:nvSpPr>
        <p:spPr>
          <a:xfrm>
            <a:off x="1563754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6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8332301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7" y="115121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4948026" y="1724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0BEC7B-CD3F-E682-8431-20D1779AEAD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12944" y="2191792"/>
            <a:ext cx="2893943" cy="1399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89FFB5-359E-E67F-624F-17F1A0A0494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216" y="2191792"/>
            <a:ext cx="69575" cy="1399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F6F9BE-C900-BFD3-A7CE-DBE9E12E43DC}"/>
              </a:ext>
            </a:extLst>
          </p:cNvPr>
          <p:cNvCxnSpPr>
            <a:cxnSpLocks/>
          </p:cNvCxnSpPr>
          <p:nvPr/>
        </p:nvCxnSpPr>
        <p:spPr>
          <a:xfrm flipH="1" flipV="1">
            <a:off x="6642652" y="2278936"/>
            <a:ext cx="2638836" cy="1150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59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0B52E84-E396-ABDB-4737-E9C627E23940}"/>
              </a:ext>
            </a:extLst>
          </p:cNvPr>
          <p:cNvSpPr txBox="1"/>
          <p:nvPr/>
        </p:nvSpPr>
        <p:spPr>
          <a:xfrm>
            <a:off x="5146808" y="5588998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4DDE8-8926-E895-AC6A-5EB927B87B24}"/>
              </a:ext>
            </a:extLst>
          </p:cNvPr>
          <p:cNvSpPr txBox="1"/>
          <p:nvPr/>
        </p:nvSpPr>
        <p:spPr>
          <a:xfrm>
            <a:off x="5146808" y="4614424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78E00-46CC-7612-5DA2-E73660F9232B}"/>
              </a:ext>
            </a:extLst>
          </p:cNvPr>
          <p:cNvSpPr txBox="1"/>
          <p:nvPr/>
        </p:nvSpPr>
        <p:spPr>
          <a:xfrm>
            <a:off x="5146808" y="363985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97CF7F-F8F0-02C2-5FFD-6C182704F4C0}"/>
              </a:ext>
            </a:extLst>
          </p:cNvPr>
          <p:cNvSpPr txBox="1"/>
          <p:nvPr/>
        </p:nvSpPr>
        <p:spPr>
          <a:xfrm>
            <a:off x="5146808" y="2665276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82121-BD38-6FEB-B34D-2C6CF1AFD143}"/>
              </a:ext>
            </a:extLst>
          </p:cNvPr>
          <p:cNvSpPr txBox="1"/>
          <p:nvPr/>
        </p:nvSpPr>
        <p:spPr>
          <a:xfrm>
            <a:off x="5146808" y="1690702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A5FB27-0B41-BDFF-9332-D50B56948FA6}"/>
              </a:ext>
            </a:extLst>
          </p:cNvPr>
          <p:cNvSpPr txBox="1"/>
          <p:nvPr/>
        </p:nvSpPr>
        <p:spPr>
          <a:xfrm>
            <a:off x="5146808" y="807337"/>
            <a:ext cx="1898373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Null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09028B-CE15-2BDC-FB0D-3EDEB4E843D3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6095995" y="5076089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48E3AC-2F96-E530-6AC6-0613BD223896}"/>
              </a:ext>
            </a:extLst>
          </p:cNvPr>
          <p:cNvCxnSpPr/>
          <p:nvPr/>
        </p:nvCxnSpPr>
        <p:spPr>
          <a:xfrm flipV="1">
            <a:off x="6096000" y="4101515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18C52E-DCD0-5619-D50A-C043EF05D270}"/>
              </a:ext>
            </a:extLst>
          </p:cNvPr>
          <p:cNvCxnSpPr/>
          <p:nvPr/>
        </p:nvCxnSpPr>
        <p:spPr>
          <a:xfrm flipV="1">
            <a:off x="6095995" y="3172545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8009BB-CA11-2CD6-6BFA-D7D4D104E290}"/>
              </a:ext>
            </a:extLst>
          </p:cNvPr>
          <p:cNvCxnSpPr/>
          <p:nvPr/>
        </p:nvCxnSpPr>
        <p:spPr>
          <a:xfrm flipV="1">
            <a:off x="6079425" y="2152367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8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919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browser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EC356F-9D86-A283-AEB4-6ED02A1F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01" y="2406380"/>
            <a:ext cx="1362136" cy="2329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9F5770-BA1E-59D5-93BE-AF186457CFD1}"/>
              </a:ext>
            </a:extLst>
          </p:cNvPr>
          <p:cNvSpPr txBox="1"/>
          <p:nvPr/>
        </p:nvSpPr>
        <p:spPr>
          <a:xfrm>
            <a:off x="3691720" y="4729537"/>
            <a:ext cx="181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Rendering Engine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27E76A-8827-D2B0-9F7A-A26B73C40BDE}"/>
              </a:ext>
            </a:extLst>
          </p:cNvPr>
          <p:cNvGrpSpPr/>
          <p:nvPr/>
        </p:nvGrpSpPr>
        <p:grpSpPr>
          <a:xfrm>
            <a:off x="6787505" y="2539848"/>
            <a:ext cx="1815946" cy="2466688"/>
            <a:chOff x="6787505" y="2539848"/>
            <a:chExt cx="1815946" cy="2466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FE2E39-F1F3-98CE-1C15-96AD919D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49050C-AE13-0C65-F66A-86E821B6010E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4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Autofit/>
          </a:bodyPr>
          <a:lstStyle/>
          <a:p>
            <a:r>
              <a:rPr lang="en-US" sz="5400" dirty="0"/>
              <a:t>Object Oriented Programming (OOP)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799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C651B-7521-D713-B8F8-A29C4B38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923840"/>
            <a:ext cx="878327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00624-9E2A-D65D-CCD5-B5B1D214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742575"/>
            <a:ext cx="863085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Autofit/>
          </a:bodyPr>
          <a:lstStyle/>
          <a:p>
            <a:r>
              <a:rPr lang="en-US" sz="5400" dirty="0"/>
              <a:t>Error Handling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3278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54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try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catch (error)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357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/>
              <a:t>try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catch (error)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finally {</a:t>
            </a:r>
          </a:p>
          <a:p>
            <a:pPr marL="0" indent="0">
              <a:buNone/>
            </a:pPr>
            <a:r>
              <a:rPr lang="en-US" sz="4400" dirty="0"/>
              <a:t>	// </a:t>
            </a:r>
            <a:r>
              <a:rPr lang="en-US" sz="4400"/>
              <a:t>runs anyway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33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443DC-AB83-84EE-80E4-EA62ED10FA18}"/>
              </a:ext>
            </a:extLst>
          </p:cNvPr>
          <p:cNvSpPr txBox="1"/>
          <p:nvPr/>
        </p:nvSpPr>
        <p:spPr>
          <a:xfrm>
            <a:off x="3140988" y="2056173"/>
            <a:ext cx="5910021" cy="2144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endParaRPr lang="en-US" sz="2667" dirty="0"/>
          </a:p>
          <a:p>
            <a:pPr algn="ctr"/>
            <a:r>
              <a:rPr lang="en-US" sz="2667" dirty="0"/>
              <a:t>Browser API</a:t>
            </a:r>
          </a:p>
          <a:p>
            <a:pPr algn="ctr"/>
            <a:endParaRPr lang="en-US" sz="2667" dirty="0"/>
          </a:p>
          <a:p>
            <a:pPr algn="ctr"/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FDB77-484F-7439-B88D-5BB985F9ACEC}"/>
              </a:ext>
            </a:extLst>
          </p:cNvPr>
          <p:cNvSpPr txBox="1"/>
          <p:nvPr/>
        </p:nvSpPr>
        <p:spPr>
          <a:xfrm>
            <a:off x="3140988" y="4633471"/>
            <a:ext cx="5910021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Core JavaScript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179780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129727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6CC27-2B19-859B-EA28-5DD71056B46D}"/>
              </a:ext>
            </a:extLst>
          </p:cNvPr>
          <p:cNvSpPr txBox="1"/>
          <p:nvPr/>
        </p:nvSpPr>
        <p:spPr>
          <a:xfrm>
            <a:off x="4401518" y="2751891"/>
            <a:ext cx="3388965" cy="13236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r>
              <a:rPr lang="en-US" sz="2667" dirty="0"/>
              <a:t>JavaScript Engine</a:t>
            </a:r>
          </a:p>
          <a:p>
            <a:pPr algn="ctr"/>
            <a:endParaRPr lang="en-US"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C644C-F51C-C558-7771-6223CB1DB412}"/>
              </a:ext>
            </a:extLst>
          </p:cNvPr>
          <p:cNvSpPr txBox="1"/>
          <p:nvPr/>
        </p:nvSpPr>
        <p:spPr>
          <a:xfrm>
            <a:off x="833466" y="3162861"/>
            <a:ext cx="2255865" cy="50276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D06E7-12E2-6A57-6895-739E5AE27C0E}"/>
              </a:ext>
            </a:extLst>
          </p:cNvPr>
          <p:cNvSpPr txBox="1"/>
          <p:nvPr/>
        </p:nvSpPr>
        <p:spPr>
          <a:xfrm>
            <a:off x="9102670" y="3162258"/>
            <a:ext cx="2476287" cy="50276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Machine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2783B-B276-5507-C9CC-EFE3BE66F989}"/>
              </a:ext>
            </a:extLst>
          </p:cNvPr>
          <p:cNvCxnSpPr/>
          <p:nvPr/>
        </p:nvCxnSpPr>
        <p:spPr>
          <a:xfrm>
            <a:off x="3275309" y="3428997"/>
            <a:ext cx="578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E953A-83B2-780D-43D4-295EA4F74102}"/>
              </a:ext>
            </a:extLst>
          </p:cNvPr>
          <p:cNvCxnSpPr/>
          <p:nvPr/>
        </p:nvCxnSpPr>
        <p:spPr>
          <a:xfrm>
            <a:off x="8189994" y="3428997"/>
            <a:ext cx="578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3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Tree</a:t>
            </a:r>
          </a:p>
        </p:txBody>
      </p:sp>
    </p:spTree>
    <p:extLst>
      <p:ext uri="{BB962C8B-B14F-4D97-AF65-F5344CB8AC3E}">
        <p14:creationId xmlns:p14="http://schemas.microsoft.com/office/powerpoint/2010/main" val="7179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7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25" name="Google Shape;525;p97"/>
          <p:cNvGrpSpPr/>
          <p:nvPr/>
        </p:nvGrpSpPr>
        <p:grpSpPr>
          <a:xfrm>
            <a:off x="6162080" y="550401"/>
            <a:ext cx="5314880" cy="5757167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97"/>
          <p:cNvGrpSpPr/>
          <p:nvPr/>
        </p:nvGrpSpPr>
        <p:grpSpPr>
          <a:xfrm rot="10800000">
            <a:off x="3438560" y="433443"/>
            <a:ext cx="5314880" cy="5757167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4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93744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624</Words>
  <Application>Microsoft Office PowerPoint</Application>
  <PresentationFormat>Widescreen</PresentationFormat>
  <Paragraphs>178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BlinkMacSystemFont</vt:lpstr>
      <vt:lpstr>Calibri</vt:lpstr>
      <vt:lpstr>Calibri Light</vt:lpstr>
      <vt:lpstr>Consolas</vt:lpstr>
      <vt:lpstr>Inter</vt:lpstr>
      <vt:lpstr>Verdana</vt:lpstr>
      <vt:lpstr>Office Theme</vt:lpstr>
      <vt:lpstr>JS101</vt:lpstr>
      <vt:lpstr>Browser</vt:lpstr>
      <vt:lpstr>PowerPoint Presentation</vt:lpstr>
      <vt:lpstr>PowerPoint Presentation</vt:lpstr>
      <vt:lpstr>PowerPoint Presentation</vt:lpstr>
      <vt:lpstr>DOM Tree</vt:lpstr>
      <vt:lpstr>PowerPoint Presentation</vt:lpstr>
      <vt:lpstr>PowerPoint Presentation</vt:lpstr>
      <vt:lpstr>Events</vt:lpstr>
      <vt:lpstr>Events</vt:lpstr>
      <vt:lpstr>querySelector</vt:lpstr>
      <vt:lpstr>PowerPoint Presentation</vt:lpstr>
      <vt:lpstr>PowerPoint Presentation</vt:lpstr>
      <vt:lpstr>DOM manipulation</vt:lpstr>
      <vt:lpstr>Style</vt:lpstr>
      <vt:lpstr>Examples</vt:lpstr>
      <vt:lpstr>Objects</vt:lpstr>
      <vt:lpstr>Objects</vt:lpstr>
      <vt:lpstr>Factory Function</vt:lpstr>
      <vt:lpstr>PowerPoint Presentation</vt:lpstr>
      <vt:lpstr>PowerPoint Presentation</vt:lpstr>
      <vt:lpstr>Constructor Function</vt:lpstr>
      <vt:lpstr>PowerPoint Presentation</vt:lpstr>
      <vt:lpstr>PowerPoint Presentation</vt:lpstr>
      <vt:lpstr>Prototype</vt:lpstr>
      <vt:lpstr>PowerPoint Presentation</vt:lpstr>
      <vt:lpstr>PowerPoint Presentation</vt:lpstr>
      <vt:lpstr>PowerPoint Presentation</vt:lpstr>
      <vt:lpstr>PowerPoint Presentation</vt:lpstr>
      <vt:lpstr>Object Oriented Programming (OOP)</vt:lpstr>
      <vt:lpstr>PowerPoint Presentation</vt:lpstr>
      <vt:lpstr>PowerPoint Presentation</vt:lpstr>
      <vt:lpstr>Error Handling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55</cp:revision>
  <dcterms:created xsi:type="dcterms:W3CDTF">2023-01-25T00:31:06Z</dcterms:created>
  <dcterms:modified xsi:type="dcterms:W3CDTF">2023-01-27T16:02:05Z</dcterms:modified>
</cp:coreProperties>
</file>