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7" r:id="rId2"/>
    <p:sldId id="278" r:id="rId3"/>
    <p:sldId id="263" r:id="rId4"/>
    <p:sldId id="266" r:id="rId5"/>
    <p:sldId id="264" r:id="rId6"/>
    <p:sldId id="267" r:id="rId7"/>
    <p:sldId id="268" r:id="rId8"/>
    <p:sldId id="269" r:id="rId9"/>
    <p:sldId id="272" r:id="rId10"/>
    <p:sldId id="273" r:id="rId11"/>
    <p:sldId id="274" r:id="rId12"/>
    <p:sldId id="275" r:id="rId13"/>
    <p:sldId id="276" r:id="rId14"/>
    <p:sldId id="265"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60" autoAdjust="0"/>
  </p:normalViewPr>
  <p:slideViewPr>
    <p:cSldViewPr snapToGrid="0">
      <p:cViewPr varScale="1">
        <p:scale>
          <a:sx n="33" d="100"/>
          <a:sy n="33" d="100"/>
        </p:scale>
        <p:origin x="7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E834-0ECF-476F-A325-793EF1AFC1F7}" type="datetimeFigureOut">
              <a:rPr lang="en-US" smtClean="0"/>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EBB5-2581-4709-9667-59E0BAE967F2}" type="slidenum">
              <a:rPr lang="en-US" smtClean="0"/>
              <a:t>‹#›</a:t>
            </a:fld>
            <a:endParaRPr lang="en-US"/>
          </a:p>
        </p:txBody>
      </p:sp>
    </p:spTree>
    <p:extLst>
      <p:ext uri="{BB962C8B-B14F-4D97-AF65-F5344CB8AC3E}">
        <p14:creationId xmlns:p14="http://schemas.microsoft.com/office/powerpoint/2010/main" val="268836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JavaScript, a callback function is a function that is passed as an argument to another function and is called by that function at some point in the future. The callback function is executed when the other function has completed its task.</a:t>
            </a:r>
          </a:p>
        </p:txBody>
      </p:sp>
      <p:sp>
        <p:nvSpPr>
          <p:cNvPr id="4" name="Slide Number Placeholder 3"/>
          <p:cNvSpPr>
            <a:spLocks noGrp="1"/>
          </p:cNvSpPr>
          <p:nvPr>
            <p:ph type="sldNum" sz="quarter" idx="5"/>
          </p:nvPr>
        </p:nvSpPr>
        <p:spPr/>
        <p:txBody>
          <a:bodyPr/>
          <a:lstStyle/>
          <a:p>
            <a:fld id="{C610EBB5-2581-4709-9667-59E0BAE967F2}" type="slidenum">
              <a:rPr lang="en-US" smtClean="0"/>
              <a:t>2</a:t>
            </a:fld>
            <a:endParaRPr lang="en-US"/>
          </a:p>
        </p:txBody>
      </p:sp>
    </p:spTree>
    <p:extLst>
      <p:ext uri="{BB962C8B-B14F-4D97-AF65-F5344CB8AC3E}">
        <p14:creationId xmlns:p14="http://schemas.microsoft.com/office/powerpoint/2010/main" val="388323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Object.assign</a:t>
            </a:r>
            <a:r>
              <a:rPr lang="en-US" dirty="0"/>
              <a:t>() is used to copy the values of all enumerable properties from the source object to the target object. The result is a new object that contains all the properties of both objects, with any matching properties from the source object overwriting those in the target object.</a:t>
            </a:r>
          </a:p>
        </p:txBody>
      </p:sp>
      <p:sp>
        <p:nvSpPr>
          <p:cNvPr id="4" name="Slide Number Placeholder 3"/>
          <p:cNvSpPr>
            <a:spLocks noGrp="1"/>
          </p:cNvSpPr>
          <p:nvPr>
            <p:ph type="sldNum" sz="quarter" idx="5"/>
          </p:nvPr>
        </p:nvSpPr>
        <p:spPr/>
        <p:txBody>
          <a:bodyPr/>
          <a:lstStyle/>
          <a:p>
            <a:fld id="{C610EBB5-2581-4709-9667-59E0BAE967F2}" type="slidenum">
              <a:rPr lang="en-US" smtClean="0"/>
              <a:t>10</a:t>
            </a:fld>
            <a:endParaRPr lang="en-US"/>
          </a:p>
        </p:txBody>
      </p:sp>
    </p:spTree>
    <p:extLst>
      <p:ext uri="{BB962C8B-B14F-4D97-AF65-F5344CB8AC3E}">
        <p14:creationId xmlns:p14="http://schemas.microsoft.com/office/powerpoint/2010/main" val="14107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Object.keys</a:t>
            </a:r>
            <a:r>
              <a:rPr lang="en-US" dirty="0"/>
              <a:t>() is used to return an array of all the enumerable property names of the obj object. The resulting array contains the strings "a", "b", and "c", which are the keys of the obj object.</a:t>
            </a:r>
          </a:p>
        </p:txBody>
      </p:sp>
      <p:sp>
        <p:nvSpPr>
          <p:cNvPr id="4" name="Slide Number Placeholder 3"/>
          <p:cNvSpPr>
            <a:spLocks noGrp="1"/>
          </p:cNvSpPr>
          <p:nvPr>
            <p:ph type="sldNum" sz="quarter" idx="5"/>
          </p:nvPr>
        </p:nvSpPr>
        <p:spPr/>
        <p:txBody>
          <a:bodyPr/>
          <a:lstStyle/>
          <a:p>
            <a:fld id="{C610EBB5-2581-4709-9667-59E0BAE967F2}" type="slidenum">
              <a:rPr lang="en-US" smtClean="0"/>
              <a:t>11</a:t>
            </a:fld>
            <a:endParaRPr lang="en-US"/>
          </a:p>
        </p:txBody>
      </p:sp>
    </p:spTree>
    <p:extLst>
      <p:ext uri="{BB962C8B-B14F-4D97-AF65-F5344CB8AC3E}">
        <p14:creationId xmlns:p14="http://schemas.microsoft.com/office/powerpoint/2010/main" val="423013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Object.create</a:t>
            </a:r>
            <a:r>
              <a:rPr lang="en-US" dirty="0"/>
              <a:t>() is used to create a new object john with person as its prototype object. john inherits the name property and </a:t>
            </a:r>
            <a:r>
              <a:rPr lang="en-US" dirty="0" err="1"/>
              <a:t>sayName</a:t>
            </a:r>
            <a:r>
              <a:rPr lang="en-US" dirty="0"/>
              <a:t>() method from the person object. The john object is then assigned a name property with the value "John", and the </a:t>
            </a:r>
            <a:r>
              <a:rPr lang="en-US" dirty="0" err="1"/>
              <a:t>sayName</a:t>
            </a:r>
            <a:r>
              <a:rPr lang="en-US" dirty="0"/>
              <a:t>() method is called on john, resulting in the output "My name is John.".</a:t>
            </a:r>
          </a:p>
        </p:txBody>
      </p:sp>
      <p:sp>
        <p:nvSpPr>
          <p:cNvPr id="4" name="Slide Number Placeholder 3"/>
          <p:cNvSpPr>
            <a:spLocks noGrp="1"/>
          </p:cNvSpPr>
          <p:nvPr>
            <p:ph type="sldNum" sz="quarter" idx="5"/>
          </p:nvPr>
        </p:nvSpPr>
        <p:spPr/>
        <p:txBody>
          <a:bodyPr/>
          <a:lstStyle/>
          <a:p>
            <a:fld id="{C610EBB5-2581-4709-9667-59E0BAE967F2}" type="slidenum">
              <a:rPr lang="en-US" smtClean="0"/>
              <a:t>12</a:t>
            </a:fld>
            <a:endParaRPr lang="en-US"/>
          </a:p>
        </p:txBody>
      </p:sp>
    </p:spTree>
    <p:extLst>
      <p:ext uri="{BB962C8B-B14F-4D97-AF65-F5344CB8AC3E}">
        <p14:creationId xmlns:p14="http://schemas.microsoft.com/office/powerpoint/2010/main" val="74868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t>
            </a:r>
            <a:r>
              <a:rPr lang="en-US" dirty="0" err="1"/>
              <a:t>Object.defineProperty</a:t>
            </a:r>
            <a:r>
              <a:rPr lang="en-US" dirty="0"/>
              <a:t>() is used to define a new property prop directly on the obj object. The value of prop is set to 42, and the writable attribute is set to false, which means that the property cannot be reassigned a new value. When the </a:t>
            </a:r>
            <a:r>
              <a:rPr lang="en-US" dirty="0" err="1"/>
              <a:t>obj.prop</a:t>
            </a:r>
            <a:r>
              <a:rPr lang="en-US" dirty="0"/>
              <a:t> property is accessed and when an attempt is made to reassign a value to it, the output is always 42.</a:t>
            </a:r>
          </a:p>
        </p:txBody>
      </p:sp>
      <p:sp>
        <p:nvSpPr>
          <p:cNvPr id="4" name="Slide Number Placeholder 3"/>
          <p:cNvSpPr>
            <a:spLocks noGrp="1"/>
          </p:cNvSpPr>
          <p:nvPr>
            <p:ph type="sldNum" sz="quarter" idx="5"/>
          </p:nvPr>
        </p:nvSpPr>
        <p:spPr/>
        <p:txBody>
          <a:bodyPr/>
          <a:lstStyle/>
          <a:p>
            <a:fld id="{C610EBB5-2581-4709-9667-59E0BAE967F2}" type="slidenum">
              <a:rPr lang="en-US" smtClean="0"/>
              <a:t>13</a:t>
            </a:fld>
            <a:endParaRPr lang="en-US"/>
          </a:p>
        </p:txBody>
      </p:sp>
    </p:spTree>
    <p:extLst>
      <p:ext uri="{BB962C8B-B14F-4D97-AF65-F5344CB8AC3E}">
        <p14:creationId xmlns:p14="http://schemas.microsoft.com/office/powerpoint/2010/main" val="344738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12687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01430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76178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74005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9CB7B-3568-455B-B71C-38C1D898A420}"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258136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9CB7B-3568-455B-B71C-38C1D898A420}"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98619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9CB7B-3568-455B-B71C-38C1D898A420}"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4273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9CB7B-3568-455B-B71C-38C1D898A420}"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05958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9CB7B-3568-455B-B71C-38C1D898A420}"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228896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9CB7B-3568-455B-B71C-38C1D898A420}"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60478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9CB7B-3568-455B-B71C-38C1D898A420}"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5F6EE-2A95-4E6C-AB3C-11B4EDCF3CD7}" type="slidenum">
              <a:rPr lang="en-US" smtClean="0"/>
              <a:t>‹#›</a:t>
            </a:fld>
            <a:endParaRPr lang="en-US"/>
          </a:p>
        </p:txBody>
      </p:sp>
    </p:spTree>
    <p:extLst>
      <p:ext uri="{BB962C8B-B14F-4D97-AF65-F5344CB8AC3E}">
        <p14:creationId xmlns:p14="http://schemas.microsoft.com/office/powerpoint/2010/main" val="137822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9CB7B-3568-455B-B71C-38C1D898A420}" type="datetimeFigureOut">
              <a:rPr lang="en-US" smtClean="0"/>
              <a:t>3/12/2023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5F6EE-2A95-4E6C-AB3C-11B4EDCF3CD7}" type="slidenum">
              <a:rPr lang="en-US" smtClean="0"/>
              <a:t>‹#›</a:t>
            </a:fld>
            <a:endParaRPr lang="en-US"/>
          </a:p>
        </p:txBody>
      </p:sp>
    </p:spTree>
    <p:extLst>
      <p:ext uri="{BB962C8B-B14F-4D97-AF65-F5344CB8AC3E}">
        <p14:creationId xmlns:p14="http://schemas.microsoft.com/office/powerpoint/2010/main" val="18976443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8916-0B9E-BEBE-0241-9292CF3BDC26}"/>
              </a:ext>
            </a:extLst>
          </p:cNvPr>
          <p:cNvSpPr>
            <a:spLocks noGrp="1"/>
          </p:cNvSpPr>
          <p:nvPr>
            <p:ph type="ctrTitle"/>
          </p:nvPr>
        </p:nvSpPr>
        <p:spPr/>
        <p:txBody>
          <a:bodyPr/>
          <a:lstStyle/>
          <a:p>
            <a:r>
              <a:rPr lang="en-US" dirty="0"/>
              <a:t>Callback functions</a:t>
            </a:r>
          </a:p>
        </p:txBody>
      </p:sp>
      <p:sp>
        <p:nvSpPr>
          <p:cNvPr id="3" name="Subtitle 2">
            <a:extLst>
              <a:ext uri="{FF2B5EF4-FFF2-40B4-BE49-F238E27FC236}">
                <a16:creationId xmlns:a16="http://schemas.microsoft.com/office/drawing/2014/main" id="{2B1D9F30-4021-7DD7-9FD1-77CC8AD9E6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877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7872C2-7469-5510-3ECE-344D31ECF60E}"/>
              </a:ext>
            </a:extLst>
          </p:cNvPr>
          <p:cNvPicPr>
            <a:picLocks noChangeAspect="1"/>
          </p:cNvPicPr>
          <p:nvPr/>
        </p:nvPicPr>
        <p:blipFill>
          <a:blip r:embed="rId3"/>
          <a:stretch>
            <a:fillRect/>
          </a:stretch>
        </p:blipFill>
        <p:spPr>
          <a:xfrm>
            <a:off x="1185177" y="1671392"/>
            <a:ext cx="9821646" cy="3515216"/>
          </a:xfrm>
          <a:prstGeom prst="rect">
            <a:avLst/>
          </a:prstGeom>
        </p:spPr>
      </p:pic>
    </p:spTree>
    <p:extLst>
      <p:ext uri="{BB962C8B-B14F-4D97-AF65-F5344CB8AC3E}">
        <p14:creationId xmlns:p14="http://schemas.microsoft.com/office/powerpoint/2010/main" val="273686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7A7C5-704D-40A7-C7CB-3EF72CE16AD0}"/>
              </a:ext>
            </a:extLst>
          </p:cNvPr>
          <p:cNvPicPr>
            <a:picLocks noChangeAspect="1"/>
          </p:cNvPicPr>
          <p:nvPr/>
        </p:nvPicPr>
        <p:blipFill>
          <a:blip r:embed="rId3"/>
          <a:stretch>
            <a:fillRect/>
          </a:stretch>
        </p:blipFill>
        <p:spPr>
          <a:xfrm>
            <a:off x="1204230" y="1819050"/>
            <a:ext cx="9783540" cy="3219899"/>
          </a:xfrm>
          <a:prstGeom prst="rect">
            <a:avLst/>
          </a:prstGeom>
        </p:spPr>
      </p:pic>
    </p:spTree>
    <p:extLst>
      <p:ext uri="{BB962C8B-B14F-4D97-AF65-F5344CB8AC3E}">
        <p14:creationId xmlns:p14="http://schemas.microsoft.com/office/powerpoint/2010/main" val="284534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F26B7-364C-12FA-0FAD-A7A898E3A430}"/>
              </a:ext>
            </a:extLst>
          </p:cNvPr>
          <p:cNvPicPr>
            <a:picLocks noChangeAspect="1"/>
          </p:cNvPicPr>
          <p:nvPr/>
        </p:nvPicPr>
        <p:blipFill>
          <a:blip r:embed="rId3"/>
          <a:stretch>
            <a:fillRect/>
          </a:stretch>
        </p:blipFill>
        <p:spPr>
          <a:xfrm>
            <a:off x="1223282" y="880707"/>
            <a:ext cx="9745435" cy="5096586"/>
          </a:xfrm>
          <a:prstGeom prst="rect">
            <a:avLst/>
          </a:prstGeom>
        </p:spPr>
      </p:pic>
    </p:spTree>
    <p:extLst>
      <p:ext uri="{BB962C8B-B14F-4D97-AF65-F5344CB8AC3E}">
        <p14:creationId xmlns:p14="http://schemas.microsoft.com/office/powerpoint/2010/main" val="325714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8F902-8003-04A5-D25E-A1B117415301}"/>
              </a:ext>
            </a:extLst>
          </p:cNvPr>
          <p:cNvPicPr>
            <a:picLocks noChangeAspect="1"/>
          </p:cNvPicPr>
          <p:nvPr/>
        </p:nvPicPr>
        <p:blipFill>
          <a:blip r:embed="rId3"/>
          <a:stretch>
            <a:fillRect/>
          </a:stretch>
        </p:blipFill>
        <p:spPr>
          <a:xfrm>
            <a:off x="1313782" y="928338"/>
            <a:ext cx="9564435" cy="5001323"/>
          </a:xfrm>
          <a:prstGeom prst="rect">
            <a:avLst/>
          </a:prstGeom>
        </p:spPr>
      </p:pic>
    </p:spTree>
    <p:extLst>
      <p:ext uri="{BB962C8B-B14F-4D97-AF65-F5344CB8AC3E}">
        <p14:creationId xmlns:p14="http://schemas.microsoft.com/office/powerpoint/2010/main" val="365848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3C0B-6EA6-3EB6-FD89-83547400D69F}"/>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E6584027-00C0-6667-AC8A-A1258F08BE6D}"/>
              </a:ext>
            </a:extLst>
          </p:cNvPr>
          <p:cNvSpPr>
            <a:spLocks noGrp="1"/>
          </p:cNvSpPr>
          <p:nvPr>
            <p:ph idx="1"/>
          </p:nvPr>
        </p:nvSpPr>
        <p:spPr/>
        <p:txBody>
          <a:bodyPr>
            <a:normAutofit fontScale="55000" lnSpcReduction="20000"/>
          </a:bodyPr>
          <a:lstStyle/>
          <a:p>
            <a:r>
              <a:rPr lang="en-US" dirty="0"/>
              <a:t> </a:t>
            </a:r>
            <a:r>
              <a:rPr lang="en-US" dirty="0" err="1"/>
              <a:t>getElementById</a:t>
            </a:r>
            <a:r>
              <a:rPr lang="en-US" dirty="0"/>
              <a:t>() - retrieves an element from the document based on its ID attribute.</a:t>
            </a:r>
          </a:p>
          <a:p>
            <a:r>
              <a:rPr lang="en-US" dirty="0"/>
              <a:t>    </a:t>
            </a:r>
            <a:r>
              <a:rPr lang="en-US" dirty="0" err="1"/>
              <a:t>getElementsByTagName</a:t>
            </a:r>
            <a:r>
              <a:rPr lang="en-US" dirty="0"/>
              <a:t>() - retrieves a list of elements with the specified tag name.</a:t>
            </a:r>
          </a:p>
          <a:p>
            <a:r>
              <a:rPr lang="en-US" dirty="0"/>
              <a:t>    </a:t>
            </a:r>
            <a:r>
              <a:rPr lang="en-US" dirty="0" err="1"/>
              <a:t>getElementsByClassName</a:t>
            </a:r>
            <a:r>
              <a:rPr lang="en-US" dirty="0"/>
              <a:t>() - retrieves a list of elements with the specified class name.</a:t>
            </a:r>
          </a:p>
          <a:p>
            <a:r>
              <a:rPr lang="en-US" dirty="0"/>
              <a:t>    querySelector() - retrieves the first element in the document that matches a specified CSS selector.</a:t>
            </a:r>
          </a:p>
          <a:p>
            <a:r>
              <a:rPr lang="en-US" dirty="0"/>
              <a:t>    </a:t>
            </a:r>
            <a:r>
              <a:rPr lang="en-US" dirty="0" err="1"/>
              <a:t>querySelectorAll</a:t>
            </a:r>
            <a:r>
              <a:rPr lang="en-US" dirty="0"/>
              <a:t>() - retrieves a list of all elements in the document that match a specified CSS selector.</a:t>
            </a:r>
          </a:p>
          <a:p>
            <a:r>
              <a:rPr lang="en-US" dirty="0"/>
              <a:t>    </a:t>
            </a:r>
            <a:r>
              <a:rPr lang="en-US" dirty="0" err="1"/>
              <a:t>createElement</a:t>
            </a:r>
            <a:r>
              <a:rPr lang="en-US" dirty="0"/>
              <a:t>() - creates a new element node.</a:t>
            </a:r>
          </a:p>
          <a:p>
            <a:r>
              <a:rPr lang="en-US" dirty="0"/>
              <a:t>    </a:t>
            </a:r>
            <a:r>
              <a:rPr lang="en-US" dirty="0" err="1"/>
              <a:t>createTextNode</a:t>
            </a:r>
            <a:r>
              <a:rPr lang="en-US" dirty="0"/>
              <a:t>() - creates a new text node.</a:t>
            </a:r>
          </a:p>
          <a:p>
            <a:r>
              <a:rPr lang="en-US" dirty="0"/>
              <a:t>    </a:t>
            </a:r>
            <a:r>
              <a:rPr lang="en-US" dirty="0" err="1"/>
              <a:t>appendChild</a:t>
            </a:r>
            <a:r>
              <a:rPr lang="en-US" dirty="0"/>
              <a:t>() - appends a child node to an element.</a:t>
            </a:r>
          </a:p>
          <a:p>
            <a:r>
              <a:rPr lang="en-US" dirty="0"/>
              <a:t>    </a:t>
            </a:r>
            <a:r>
              <a:rPr lang="en-US" dirty="0" err="1"/>
              <a:t>removeChild</a:t>
            </a:r>
            <a:r>
              <a:rPr lang="en-US" dirty="0"/>
              <a:t>() - removes a child node from an element.</a:t>
            </a:r>
          </a:p>
          <a:p>
            <a:r>
              <a:rPr lang="en-US" dirty="0"/>
              <a:t>    </a:t>
            </a:r>
            <a:r>
              <a:rPr lang="en-US" dirty="0" err="1"/>
              <a:t>replaceChild</a:t>
            </a:r>
            <a:r>
              <a:rPr lang="en-US" dirty="0"/>
              <a:t>() - replaces one child node of an element with another.</a:t>
            </a:r>
          </a:p>
          <a:p>
            <a:r>
              <a:rPr lang="en-US" dirty="0"/>
              <a:t>    </a:t>
            </a:r>
            <a:r>
              <a:rPr lang="en-US" dirty="0" err="1"/>
              <a:t>setAttribute</a:t>
            </a:r>
            <a:r>
              <a:rPr lang="en-US" dirty="0"/>
              <a:t>() - sets the value of an attribute on an element.</a:t>
            </a:r>
          </a:p>
          <a:p>
            <a:r>
              <a:rPr lang="en-US" dirty="0"/>
              <a:t>    </a:t>
            </a:r>
            <a:r>
              <a:rPr lang="en-US" dirty="0" err="1"/>
              <a:t>getAttribute</a:t>
            </a:r>
            <a:r>
              <a:rPr lang="en-US" dirty="0"/>
              <a:t>() - retrieves the value of an attribute on an element.</a:t>
            </a:r>
          </a:p>
          <a:p>
            <a:r>
              <a:rPr lang="en-US" dirty="0"/>
              <a:t>    </a:t>
            </a:r>
            <a:r>
              <a:rPr lang="en-US" dirty="0" err="1"/>
              <a:t>addEventListener</a:t>
            </a:r>
            <a:r>
              <a:rPr lang="en-US" dirty="0"/>
              <a:t>() - registers an event handler function for a specified event on an element.</a:t>
            </a:r>
          </a:p>
          <a:p>
            <a:r>
              <a:rPr lang="en-US" dirty="0"/>
              <a:t>    </a:t>
            </a:r>
            <a:r>
              <a:rPr lang="en-US" dirty="0" err="1"/>
              <a:t>removeEventListener</a:t>
            </a:r>
            <a:r>
              <a:rPr lang="en-US" dirty="0"/>
              <a:t>() - removes an event handler function for a specified event on an element.</a:t>
            </a:r>
          </a:p>
          <a:p>
            <a:r>
              <a:rPr lang="en-US" dirty="0"/>
              <a:t>    style - property used to set or retrieve the inline style of an element.</a:t>
            </a:r>
          </a:p>
        </p:txBody>
      </p:sp>
    </p:spTree>
    <p:extLst>
      <p:ext uri="{BB962C8B-B14F-4D97-AF65-F5344CB8AC3E}">
        <p14:creationId xmlns:p14="http://schemas.microsoft.com/office/powerpoint/2010/main" val="169524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7A47-3309-114E-E8EF-5EC0FA28DA9F}"/>
              </a:ext>
            </a:extLst>
          </p:cNvPr>
          <p:cNvSpPr>
            <a:spLocks noGrp="1"/>
          </p:cNvSpPr>
          <p:nvPr>
            <p:ph type="title"/>
          </p:nvPr>
        </p:nvSpPr>
        <p:spPr/>
        <p:txBody>
          <a:bodyPr/>
          <a:lstStyle/>
          <a:p>
            <a:r>
              <a:rPr lang="en-US" dirty="0"/>
              <a:t>DOM methods</a:t>
            </a:r>
          </a:p>
        </p:txBody>
      </p:sp>
      <p:sp>
        <p:nvSpPr>
          <p:cNvPr id="3" name="Content Placeholder 2">
            <a:extLst>
              <a:ext uri="{FF2B5EF4-FFF2-40B4-BE49-F238E27FC236}">
                <a16:creationId xmlns:a16="http://schemas.microsoft.com/office/drawing/2014/main" id="{2EE8CAD3-EE66-80A7-9D09-AD21346606CD}"/>
              </a:ext>
            </a:extLst>
          </p:cNvPr>
          <p:cNvSpPr>
            <a:spLocks noGrp="1"/>
          </p:cNvSpPr>
          <p:nvPr>
            <p:ph idx="1"/>
          </p:nvPr>
        </p:nvSpPr>
        <p:spPr/>
        <p:txBody>
          <a:bodyPr>
            <a:normAutofit fontScale="85000" lnSpcReduction="20000"/>
          </a:bodyPr>
          <a:lstStyle/>
          <a:p>
            <a:r>
              <a:rPr lang="en-US" dirty="0" err="1"/>
              <a:t>parentNode</a:t>
            </a:r>
            <a:r>
              <a:rPr lang="en-US" dirty="0"/>
              <a:t> - retrieves the parent node of an element.</a:t>
            </a:r>
          </a:p>
          <a:p>
            <a:r>
              <a:rPr lang="en-US" dirty="0" err="1"/>
              <a:t>childNodes</a:t>
            </a:r>
            <a:r>
              <a:rPr lang="en-US" dirty="0"/>
              <a:t> - retrieves a list of child nodes of an element.</a:t>
            </a:r>
          </a:p>
          <a:p>
            <a:r>
              <a:rPr lang="en-US" dirty="0" err="1"/>
              <a:t>nextSibling</a:t>
            </a:r>
            <a:r>
              <a:rPr lang="en-US" dirty="0"/>
              <a:t> - retrieves the next sibling node of an element.</a:t>
            </a:r>
          </a:p>
          <a:p>
            <a:r>
              <a:rPr lang="en-US" dirty="0" err="1"/>
              <a:t>previousSibling</a:t>
            </a:r>
            <a:r>
              <a:rPr lang="en-US" dirty="0"/>
              <a:t> - retrieves the previous sibling node of an element.</a:t>
            </a:r>
          </a:p>
          <a:p>
            <a:r>
              <a:rPr lang="en-US" dirty="0" err="1"/>
              <a:t>firstChild</a:t>
            </a:r>
            <a:r>
              <a:rPr lang="en-US" dirty="0"/>
              <a:t> - retrieves the first child node of an element.</a:t>
            </a:r>
          </a:p>
          <a:p>
            <a:r>
              <a:rPr lang="en-US" dirty="0" err="1"/>
              <a:t>lastChild</a:t>
            </a:r>
            <a:r>
              <a:rPr lang="en-US" dirty="0"/>
              <a:t> - retrieves the last child node of an element.</a:t>
            </a:r>
          </a:p>
          <a:p>
            <a:r>
              <a:rPr lang="en-US" dirty="0" err="1"/>
              <a:t>innerHTML</a:t>
            </a:r>
            <a:r>
              <a:rPr lang="en-US" dirty="0"/>
              <a:t> - property used to set or retrieve the HTML content of an element.</a:t>
            </a:r>
          </a:p>
          <a:p>
            <a:r>
              <a:rPr lang="en-US" dirty="0" err="1"/>
              <a:t>textContent</a:t>
            </a:r>
            <a:r>
              <a:rPr lang="en-US" dirty="0"/>
              <a:t> - property used to set or retrieve the text content of an element.</a:t>
            </a:r>
          </a:p>
          <a:p>
            <a:r>
              <a:rPr lang="en-US" dirty="0" err="1"/>
              <a:t>classList</a:t>
            </a:r>
            <a:r>
              <a:rPr lang="en-US" dirty="0"/>
              <a:t> - property used to set or retrieve the classes of an element as a </a:t>
            </a:r>
            <a:r>
              <a:rPr lang="en-US" dirty="0" err="1"/>
              <a:t>DOMTokenList</a:t>
            </a:r>
            <a:r>
              <a:rPr lang="en-US" dirty="0"/>
              <a:t> object.</a:t>
            </a:r>
          </a:p>
          <a:p>
            <a:r>
              <a:rPr lang="en-US" dirty="0"/>
              <a:t>dataset - property used to set or retrieve data attributes of an element as a </a:t>
            </a:r>
            <a:r>
              <a:rPr lang="en-US" dirty="0" err="1"/>
              <a:t>DOMStringMap</a:t>
            </a:r>
            <a:r>
              <a:rPr lang="en-US" dirty="0"/>
              <a:t> object.</a:t>
            </a:r>
          </a:p>
        </p:txBody>
      </p:sp>
    </p:spTree>
    <p:extLst>
      <p:ext uri="{BB962C8B-B14F-4D97-AF65-F5344CB8AC3E}">
        <p14:creationId xmlns:p14="http://schemas.microsoft.com/office/powerpoint/2010/main" val="1276874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BCA4-1CBF-DAE2-101C-08F56756B6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EAF273-F516-E9A4-49B8-78F5C51B07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950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F64BB-2377-0865-4796-77C97A2E2F39}"/>
              </a:ext>
            </a:extLst>
          </p:cNvPr>
          <p:cNvPicPr>
            <a:picLocks noChangeAspect="1"/>
          </p:cNvPicPr>
          <p:nvPr/>
        </p:nvPicPr>
        <p:blipFill>
          <a:blip r:embed="rId3"/>
          <a:stretch>
            <a:fillRect/>
          </a:stretch>
        </p:blipFill>
        <p:spPr>
          <a:xfrm>
            <a:off x="782828" y="1179380"/>
            <a:ext cx="10626344" cy="4499239"/>
          </a:xfrm>
          <a:prstGeom prst="rect">
            <a:avLst/>
          </a:prstGeom>
        </p:spPr>
      </p:pic>
    </p:spTree>
    <p:extLst>
      <p:ext uri="{BB962C8B-B14F-4D97-AF65-F5344CB8AC3E}">
        <p14:creationId xmlns:p14="http://schemas.microsoft.com/office/powerpoint/2010/main" val="4040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4F8A-FD20-75AE-561D-5A273B4EF8BD}"/>
              </a:ext>
            </a:extLst>
          </p:cNvPr>
          <p:cNvSpPr>
            <a:spLocks noGrp="1"/>
          </p:cNvSpPr>
          <p:nvPr>
            <p:ph type="title"/>
          </p:nvPr>
        </p:nvSpPr>
        <p:spPr/>
        <p:txBody>
          <a:bodyPr/>
          <a:lstStyle/>
          <a:p>
            <a:r>
              <a:rPr lang="en-US" dirty="0"/>
              <a:t>Array Methods</a:t>
            </a:r>
          </a:p>
        </p:txBody>
      </p:sp>
      <p:sp>
        <p:nvSpPr>
          <p:cNvPr id="3" name="Content Placeholder 2">
            <a:extLst>
              <a:ext uri="{FF2B5EF4-FFF2-40B4-BE49-F238E27FC236}">
                <a16:creationId xmlns:a16="http://schemas.microsoft.com/office/drawing/2014/main" id="{F5C1BBFB-25D0-287F-2D70-F1D236960D5A}"/>
              </a:ext>
            </a:extLst>
          </p:cNvPr>
          <p:cNvSpPr>
            <a:spLocks noGrp="1"/>
          </p:cNvSpPr>
          <p:nvPr>
            <p:ph idx="1"/>
          </p:nvPr>
        </p:nvSpPr>
        <p:spPr/>
        <p:txBody>
          <a:bodyPr>
            <a:normAutofit fontScale="85000" lnSpcReduction="10000"/>
          </a:bodyPr>
          <a:lstStyle/>
          <a:p>
            <a:r>
              <a:rPr lang="en-US" dirty="0"/>
              <a:t> push() - adds one or more elements to the end of an array and returns the new length of the array.</a:t>
            </a:r>
          </a:p>
          <a:p>
            <a:r>
              <a:rPr lang="en-US" dirty="0"/>
              <a:t>    pop() - removes the last element from an array and returns that element.</a:t>
            </a:r>
          </a:p>
          <a:p>
            <a:r>
              <a:rPr lang="en-US" dirty="0"/>
              <a:t>    shift() - removes the first element from an array and returns that element.</a:t>
            </a:r>
          </a:p>
          <a:p>
            <a:r>
              <a:rPr lang="en-US" dirty="0"/>
              <a:t>    unshift() - adds one or more elements to the beginning of an array and returns the new length of the array.</a:t>
            </a:r>
          </a:p>
          <a:p>
            <a:r>
              <a:rPr lang="en-US" dirty="0"/>
              <a:t>    </a:t>
            </a:r>
            <a:r>
              <a:rPr lang="en-US" dirty="0" err="1"/>
              <a:t>concat</a:t>
            </a:r>
            <a:r>
              <a:rPr lang="en-US" dirty="0"/>
              <a:t>() - joins two or more arrays and returns a new array.</a:t>
            </a:r>
          </a:p>
          <a:p>
            <a:r>
              <a:rPr lang="en-US" dirty="0"/>
              <a:t>    slice() - extracts a section of an array and returns a new array.</a:t>
            </a:r>
          </a:p>
          <a:p>
            <a:r>
              <a:rPr lang="en-US" dirty="0"/>
              <a:t>    splice() - adds or removes elements from an array.</a:t>
            </a:r>
          </a:p>
          <a:p>
            <a:r>
              <a:rPr lang="en-US" dirty="0"/>
              <a:t>    sort() - sorts the elements of an array in place.</a:t>
            </a:r>
          </a:p>
          <a:p>
            <a:r>
              <a:rPr lang="en-US" dirty="0"/>
              <a:t>    reverse() - reverses the order of the elements in an array in place.</a:t>
            </a:r>
          </a:p>
        </p:txBody>
      </p:sp>
    </p:spTree>
    <p:extLst>
      <p:ext uri="{BB962C8B-B14F-4D97-AF65-F5344CB8AC3E}">
        <p14:creationId xmlns:p14="http://schemas.microsoft.com/office/powerpoint/2010/main" val="10186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8E28F-DC41-DB95-3819-916C8C2386FE}"/>
              </a:ext>
            </a:extLst>
          </p:cNvPr>
          <p:cNvPicPr>
            <a:picLocks noChangeAspect="1"/>
          </p:cNvPicPr>
          <p:nvPr/>
        </p:nvPicPr>
        <p:blipFill>
          <a:blip r:embed="rId2"/>
          <a:stretch>
            <a:fillRect/>
          </a:stretch>
        </p:blipFill>
        <p:spPr>
          <a:xfrm>
            <a:off x="1632969" y="941220"/>
            <a:ext cx="8926062" cy="4975560"/>
          </a:xfrm>
          <a:prstGeom prst="rect">
            <a:avLst/>
          </a:prstGeom>
        </p:spPr>
      </p:pic>
    </p:spTree>
    <p:extLst>
      <p:ext uri="{BB962C8B-B14F-4D97-AF65-F5344CB8AC3E}">
        <p14:creationId xmlns:p14="http://schemas.microsoft.com/office/powerpoint/2010/main" val="177839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1B51-A0D1-9266-F8C8-6E5B5A9CC8AB}"/>
              </a:ext>
            </a:extLst>
          </p:cNvPr>
          <p:cNvSpPr>
            <a:spLocks noGrp="1"/>
          </p:cNvSpPr>
          <p:nvPr>
            <p:ph type="title"/>
          </p:nvPr>
        </p:nvSpPr>
        <p:spPr/>
        <p:txBody>
          <a:bodyPr/>
          <a:lstStyle/>
          <a:p>
            <a:r>
              <a:rPr lang="en-US" dirty="0"/>
              <a:t>Array methods Continued</a:t>
            </a:r>
          </a:p>
        </p:txBody>
      </p:sp>
      <p:sp>
        <p:nvSpPr>
          <p:cNvPr id="3" name="Content Placeholder 2">
            <a:extLst>
              <a:ext uri="{FF2B5EF4-FFF2-40B4-BE49-F238E27FC236}">
                <a16:creationId xmlns:a16="http://schemas.microsoft.com/office/drawing/2014/main" id="{B54EA1C2-483E-FBC3-21BC-2EAEE1DD77DA}"/>
              </a:ext>
            </a:extLst>
          </p:cNvPr>
          <p:cNvSpPr>
            <a:spLocks noGrp="1"/>
          </p:cNvSpPr>
          <p:nvPr>
            <p:ph idx="1"/>
          </p:nvPr>
        </p:nvSpPr>
        <p:spPr/>
        <p:txBody>
          <a:bodyPr>
            <a:normAutofit fontScale="85000" lnSpcReduction="20000"/>
          </a:bodyPr>
          <a:lstStyle/>
          <a:p>
            <a:r>
              <a:rPr lang="en-US" dirty="0"/>
              <a:t> join() - joins all elements of an array into a string.</a:t>
            </a:r>
          </a:p>
          <a:p>
            <a:r>
              <a:rPr lang="en-US" dirty="0"/>
              <a:t>    </a:t>
            </a:r>
            <a:r>
              <a:rPr lang="en-US" dirty="0" err="1"/>
              <a:t>indexOf</a:t>
            </a:r>
            <a:r>
              <a:rPr lang="en-US" dirty="0"/>
              <a:t>() - returns the first index at which a given element can be found in the array.</a:t>
            </a:r>
          </a:p>
          <a:p>
            <a:r>
              <a:rPr lang="en-US" dirty="0"/>
              <a:t>    </a:t>
            </a:r>
            <a:r>
              <a:rPr lang="en-US" dirty="0" err="1"/>
              <a:t>lastIndexOf</a:t>
            </a:r>
            <a:r>
              <a:rPr lang="en-US" dirty="0"/>
              <a:t>() - returns the last index at which a given element can be found in the array.</a:t>
            </a:r>
          </a:p>
          <a:p>
            <a:r>
              <a:rPr lang="en-US" dirty="0"/>
              <a:t>    includes() - determines whether an array includes a certain element.</a:t>
            </a:r>
          </a:p>
          <a:p>
            <a:r>
              <a:rPr lang="en-US" dirty="0"/>
              <a:t>    </a:t>
            </a:r>
            <a:r>
              <a:rPr lang="en-US" dirty="0" err="1"/>
              <a:t>forEach</a:t>
            </a:r>
            <a:r>
              <a:rPr lang="en-US" dirty="0"/>
              <a:t>() - executes a provided function once for each array element.</a:t>
            </a:r>
          </a:p>
          <a:p>
            <a:r>
              <a:rPr lang="en-US" dirty="0"/>
              <a:t>    map() - creates a new array with the results of calling a provided function on every element in the array.</a:t>
            </a:r>
          </a:p>
          <a:p>
            <a:r>
              <a:rPr lang="en-US" dirty="0"/>
              <a:t>    filter() - creates a new array with all elements that pass the test implemented by the provided function.</a:t>
            </a:r>
          </a:p>
          <a:p>
            <a:r>
              <a:rPr lang="en-US" dirty="0"/>
              <a:t>    reduce() - applies a function against an accumulator and each element in the array to reduce it to a single value.</a:t>
            </a:r>
          </a:p>
        </p:txBody>
      </p:sp>
    </p:spTree>
    <p:extLst>
      <p:ext uri="{BB962C8B-B14F-4D97-AF65-F5344CB8AC3E}">
        <p14:creationId xmlns:p14="http://schemas.microsoft.com/office/powerpoint/2010/main" val="397468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1807A-4019-D4EB-CD36-E7502B2F7EE0}"/>
              </a:ext>
            </a:extLst>
          </p:cNvPr>
          <p:cNvPicPr>
            <a:picLocks noChangeAspect="1"/>
          </p:cNvPicPr>
          <p:nvPr/>
        </p:nvPicPr>
        <p:blipFill>
          <a:blip r:embed="rId2"/>
          <a:stretch>
            <a:fillRect/>
          </a:stretch>
        </p:blipFill>
        <p:spPr>
          <a:xfrm>
            <a:off x="1297769" y="980418"/>
            <a:ext cx="9596462" cy="4897163"/>
          </a:xfrm>
          <a:prstGeom prst="rect">
            <a:avLst/>
          </a:prstGeom>
        </p:spPr>
      </p:pic>
    </p:spTree>
    <p:extLst>
      <p:ext uri="{BB962C8B-B14F-4D97-AF65-F5344CB8AC3E}">
        <p14:creationId xmlns:p14="http://schemas.microsoft.com/office/powerpoint/2010/main" val="10835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2264F3-9A85-FF9C-B346-A647EDFC85B4}"/>
              </a:ext>
            </a:extLst>
          </p:cNvPr>
          <p:cNvPicPr>
            <a:picLocks noChangeAspect="1"/>
          </p:cNvPicPr>
          <p:nvPr/>
        </p:nvPicPr>
        <p:blipFill>
          <a:blip r:embed="rId2"/>
          <a:stretch>
            <a:fillRect/>
          </a:stretch>
        </p:blipFill>
        <p:spPr>
          <a:xfrm>
            <a:off x="1470967" y="1071233"/>
            <a:ext cx="9250066" cy="4715533"/>
          </a:xfrm>
          <a:prstGeom prst="rect">
            <a:avLst/>
          </a:prstGeom>
        </p:spPr>
      </p:pic>
    </p:spTree>
    <p:extLst>
      <p:ext uri="{BB962C8B-B14F-4D97-AF65-F5344CB8AC3E}">
        <p14:creationId xmlns:p14="http://schemas.microsoft.com/office/powerpoint/2010/main" val="260447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5AB21B-E4B3-65E8-0B7C-A75411ADB980}"/>
              </a:ext>
            </a:extLst>
          </p:cNvPr>
          <p:cNvPicPr>
            <a:picLocks noChangeAspect="1"/>
          </p:cNvPicPr>
          <p:nvPr/>
        </p:nvPicPr>
        <p:blipFill>
          <a:blip r:embed="rId2"/>
          <a:stretch>
            <a:fillRect/>
          </a:stretch>
        </p:blipFill>
        <p:spPr>
          <a:xfrm>
            <a:off x="1456677" y="2090550"/>
            <a:ext cx="9278645" cy="2676899"/>
          </a:xfrm>
          <a:prstGeom prst="rect">
            <a:avLst/>
          </a:prstGeom>
        </p:spPr>
      </p:pic>
    </p:spTree>
    <p:extLst>
      <p:ext uri="{BB962C8B-B14F-4D97-AF65-F5344CB8AC3E}">
        <p14:creationId xmlns:p14="http://schemas.microsoft.com/office/powerpoint/2010/main" val="262303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BE29-2403-C26E-D3EC-955775D2AF7A}"/>
              </a:ext>
            </a:extLst>
          </p:cNvPr>
          <p:cNvSpPr>
            <a:spLocks noGrp="1"/>
          </p:cNvSpPr>
          <p:nvPr>
            <p:ph type="title"/>
          </p:nvPr>
        </p:nvSpPr>
        <p:spPr/>
        <p:txBody>
          <a:bodyPr/>
          <a:lstStyle/>
          <a:p>
            <a:r>
              <a:rPr lang="en-US" dirty="0"/>
              <a:t>Object methods</a:t>
            </a:r>
          </a:p>
        </p:txBody>
      </p:sp>
      <p:sp>
        <p:nvSpPr>
          <p:cNvPr id="3" name="Content Placeholder 2">
            <a:extLst>
              <a:ext uri="{FF2B5EF4-FFF2-40B4-BE49-F238E27FC236}">
                <a16:creationId xmlns:a16="http://schemas.microsoft.com/office/drawing/2014/main" id="{EFAF9E2A-9EDF-A60C-5DD9-D4C7F2A1FD39}"/>
              </a:ext>
            </a:extLst>
          </p:cNvPr>
          <p:cNvSpPr>
            <a:spLocks noGrp="1"/>
          </p:cNvSpPr>
          <p:nvPr>
            <p:ph idx="1"/>
          </p:nvPr>
        </p:nvSpPr>
        <p:spPr/>
        <p:txBody>
          <a:bodyPr>
            <a:normAutofit fontScale="77500" lnSpcReduction="20000"/>
          </a:bodyPr>
          <a:lstStyle/>
          <a:p>
            <a:pPr>
              <a:buFont typeface="+mj-lt"/>
              <a:buAutoNum type="arabicPeriod"/>
            </a:pPr>
            <a:r>
              <a:rPr lang="en-US" dirty="0" err="1"/>
              <a:t>Object.assign</a:t>
            </a:r>
            <a:r>
              <a:rPr lang="en-US" dirty="0"/>
              <a:t>() - copies the values of all enumerable properties from one or more source objects to a target object.</a:t>
            </a:r>
          </a:p>
          <a:p>
            <a:pPr>
              <a:buFont typeface="+mj-lt"/>
              <a:buAutoNum type="arabicPeriod"/>
            </a:pPr>
            <a:r>
              <a:rPr lang="en-US" dirty="0" err="1"/>
              <a:t>Object.keys</a:t>
            </a:r>
            <a:r>
              <a:rPr lang="en-US" dirty="0"/>
              <a:t>() - returns an array of all the enumerable property names of an object.</a:t>
            </a:r>
          </a:p>
          <a:p>
            <a:pPr>
              <a:buFont typeface="+mj-lt"/>
              <a:buAutoNum type="arabicPeriod"/>
            </a:pPr>
            <a:r>
              <a:rPr lang="en-US" dirty="0" err="1"/>
              <a:t>Object.create</a:t>
            </a:r>
            <a:r>
              <a:rPr lang="en-US" dirty="0"/>
              <a:t>() - creates a new object with the specified prototype object and properties.</a:t>
            </a:r>
          </a:p>
          <a:p>
            <a:pPr>
              <a:buFont typeface="+mj-lt"/>
              <a:buAutoNum type="arabicPeriod"/>
            </a:pPr>
            <a:r>
              <a:rPr lang="en-US" dirty="0" err="1"/>
              <a:t>Object.defineProperty</a:t>
            </a:r>
            <a:r>
              <a:rPr lang="en-US" dirty="0"/>
              <a:t>() - defines a new property directly on an object or modifies an existing property's attributes.</a:t>
            </a:r>
          </a:p>
          <a:p>
            <a:pPr>
              <a:buFont typeface="+mj-lt"/>
              <a:buAutoNum type="arabicPeriod"/>
            </a:pPr>
            <a:r>
              <a:rPr lang="en-US" dirty="0" err="1"/>
              <a:t>Object.getOwnPropertyDescriptor</a:t>
            </a:r>
            <a:r>
              <a:rPr lang="en-US" dirty="0"/>
              <a:t>() - returns an object describing the attributes of a specified property.</a:t>
            </a:r>
          </a:p>
          <a:p>
            <a:pPr>
              <a:buFont typeface="+mj-lt"/>
              <a:buAutoNum type="arabicPeriod"/>
            </a:pPr>
            <a:r>
              <a:rPr lang="en-US" dirty="0" err="1"/>
              <a:t>Object.getPrototypeOf</a:t>
            </a:r>
            <a:r>
              <a:rPr lang="en-US" dirty="0"/>
              <a:t>() - returns the prototype of an object.</a:t>
            </a:r>
          </a:p>
          <a:p>
            <a:pPr>
              <a:buFont typeface="+mj-lt"/>
              <a:buAutoNum type="arabicPeriod"/>
            </a:pPr>
            <a:r>
              <a:rPr lang="en-US" dirty="0"/>
              <a:t>Object.is() - determines whether two values are the same value.</a:t>
            </a:r>
          </a:p>
          <a:p>
            <a:pPr>
              <a:buFont typeface="+mj-lt"/>
              <a:buAutoNum type="arabicPeriod"/>
            </a:pPr>
            <a:r>
              <a:rPr lang="en-US" dirty="0" err="1"/>
              <a:t>Object.hasOwnProperty</a:t>
            </a:r>
            <a:r>
              <a:rPr lang="en-US" dirty="0"/>
              <a:t>() - returns a </a:t>
            </a:r>
            <a:r>
              <a:rPr lang="en-US" dirty="0" err="1"/>
              <a:t>boolean</a:t>
            </a:r>
            <a:r>
              <a:rPr lang="en-US" dirty="0"/>
              <a:t> indicating whether the specified object has a property with the specified name.</a:t>
            </a:r>
          </a:p>
          <a:p>
            <a:endParaRPr lang="en-US" dirty="0"/>
          </a:p>
        </p:txBody>
      </p:sp>
    </p:spTree>
    <p:extLst>
      <p:ext uri="{BB962C8B-B14F-4D97-AF65-F5344CB8AC3E}">
        <p14:creationId xmlns:p14="http://schemas.microsoft.com/office/powerpoint/2010/main" val="307369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100</TotalTime>
  <Words>1115</Words>
  <Application>Microsoft Office PowerPoint</Application>
  <PresentationFormat>Widescreen</PresentationFormat>
  <Paragraphs>66</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Callback functions</vt:lpstr>
      <vt:lpstr>PowerPoint Presentation</vt:lpstr>
      <vt:lpstr>Array Methods</vt:lpstr>
      <vt:lpstr>PowerPoint Presentation</vt:lpstr>
      <vt:lpstr>Array methods Continued</vt:lpstr>
      <vt:lpstr>PowerPoint Presentation</vt:lpstr>
      <vt:lpstr>PowerPoint Presentation</vt:lpstr>
      <vt:lpstr>PowerPoint Presentation</vt:lpstr>
      <vt:lpstr>Object methods</vt:lpstr>
      <vt:lpstr>PowerPoint Presentation</vt:lpstr>
      <vt:lpstr>PowerPoint Presentation</vt:lpstr>
      <vt:lpstr>PowerPoint Presentation</vt:lpstr>
      <vt:lpstr>PowerPoint Presentation</vt:lpstr>
      <vt:lpstr>DOM methods</vt:lpstr>
      <vt:lpstr>DOM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JS101</dc:title>
  <dc:creator>milestone</dc:creator>
  <cp:lastModifiedBy>milestone</cp:lastModifiedBy>
  <cp:revision>20</cp:revision>
  <dcterms:created xsi:type="dcterms:W3CDTF">2023-03-08T21:39:04Z</dcterms:created>
  <dcterms:modified xsi:type="dcterms:W3CDTF">2023-03-12T01:00:10Z</dcterms:modified>
</cp:coreProperties>
</file>