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5" r:id="rId6"/>
    <p:sldId id="267" r:id="rId7"/>
    <p:sldId id="269" r:id="rId8"/>
    <p:sldId id="270" r:id="rId9"/>
    <p:sldId id="271" r:id="rId10"/>
    <p:sldId id="276" r:id="rId11"/>
    <p:sldId id="268" r:id="rId12"/>
    <p:sldId id="273" r:id="rId13"/>
    <p:sldId id="274" r:id="rId14"/>
    <p:sldId id="281" r:id="rId15"/>
    <p:sldId id="282" r:id="rId16"/>
    <p:sldId id="277" r:id="rId17"/>
    <p:sldId id="279" r:id="rId18"/>
    <p:sldId id="280" r:id="rId19"/>
    <p:sldId id="263" r:id="rId20"/>
    <p:sldId id="262" r:id="rId21"/>
    <p:sldId id="261" r:id="rId22"/>
    <p:sldId id="286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41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1 443 24575,'1595'0'0,"-1594"0"0,-1 0 0,1 0 0,-1 0 0,1 0 0,0 0 0,-1 0 0,1 0 0,-1 0 0,1 0 0,-1 0 0,1 0 0,0 0 0,-1 0 0,1 0 0,-1 0 0,1 0 0,-1-1 0,1 1 0,-1 0 0,1 0 0,-1-1 0,1 1 0,-1 0 0,1-1 0,-1 1 0,0-1 0,1 1 0,-1 0 0,1-1 0,-1 1 0,1-2 0,-12-12 0,-30-13 0,-70-43 0,-171-140 0,183 132 0,45 44 0,56 32 0,8 2 0,15 3 0,6 7 0,0 2 0,-1 1 0,30 17 0,86 59 0,-64-37 0,-37-27 0,-26-15 0,0 0 0,26 21 0,-42-28 0,0 0 0,0 0 0,-1 1 0,1-1 0,-1 0 0,0 1 0,0-1 0,0 1 0,0 0 0,-1 0 0,0-1 0,1 1 0,-1 0 0,-1 0 0,1 1 0,0-1 0,-1 0 0,0 0 0,0 0 0,0 0 0,-2 6 0,-1 7 0,0 0 0,-2 0 0,-10 27 0,12-36 0,-185 427-1365,175-409-5461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41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1 443 24575,'1595'0'0,"-1594"0"0,-1 0 0,1 0 0,-1 0 0,1 0 0,0 0 0,-1 0 0,1 0 0,-1 0 0,1 0 0,-1 0 0,1 0 0,0 0 0,-1 0 0,1 0 0,-1 0 0,1 0 0,-1-1 0,1 1 0,-1 0 0,1 0 0,-1-1 0,1 1 0,-1 0 0,1-1 0,-1 1 0,0-1 0,1 1 0,-1 0 0,1-1 0,-1 1 0,1-2 0,-12-12 0,-30-13 0,-70-43 0,-171-140 0,183 132 0,45 44 0,56 32 0,8 2 0,15 3 0,6 7 0,0 2 0,-1 1 0,30 17 0,86 59 0,-64-37 0,-37-27 0,-26-15 0,0 0 0,26 21 0,-42-28 0,0 0 0,0 0 0,-1 1 0,1-1 0,-1 0 0,0 1 0,0-1 0,0 1 0,0 0 0,-1 0 0,0-1 0,1 1 0,-1 0 0,-1 0 0,1 1 0,0-1 0,-1 0 0,0 0 0,0 0 0,0 0 0,-2 6 0,-1 7 0,0 0 0,-2 0 0,-10 27 0,12-36 0,-185 427-1365,175-409-5461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1:5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1 315 24575,'310'-2'0,"343"5"0,-435 9 0,33 2 0,-245-14 0,0-1 0,-1 1 0,1-1 0,0 0 0,11-3 0,-16 4 0,-1 0 0,1-1 0,0 1 0,0 0 0,-1-1 0,1 1 0,0-1 0,-1 1 0,1-1 0,0 1 0,-1-1 0,1 1 0,-1-1 0,1 0 0,-1 1 0,1-1 0,-1 0 0,0 1 0,1-1 0,0-1 0,-1 1 0,0-1 0,-1 1 0,1 0 0,0 0 0,0 0 0,0 0 0,-1-1 0,1 1 0,-1 0 0,1 0 0,-1 0 0,1 0 0,-1 0 0,0 0 0,1 0 0,-1 0 0,0 0 0,-1-1 0,-7-6 0,0 1 0,-1 0 0,0 1 0,0 0 0,0 0 0,-1 1 0,0 0 0,-21-5 0,-17-9 0,-164-84 0,164 77 0,1-2 0,-46-37 0,163 95 0,18 13 0,183 82 0,-178-88 0,-90-36 0,1-1 0,-1 1 0,0 0 0,0 0 0,0 0 0,1 0 0,-1 1 0,0-1 0,0 0 0,-1 1 0,1 0 0,0-1 0,0 1 0,-1 0 0,1 0 0,-1 0 0,1 0 0,-1 0 0,0 0 0,0 0 0,0 0 0,0 1 0,0-1 0,-1 0 0,1 1 0,-1-1 0,1 0 0,-1 1 0,0-1 0,0 1 0,0-1 0,0 0 0,0 1 0,-2 4 0,-1 6 0,-1-1 0,0 1 0,-1 0 0,-1-1 0,-6 12 0,4-10 0,-15 26 0,-2-1 0,-2-1 0,-55 60 0,42-53 0,-16 15 0,36-41 0,2 0 0,-28 37 0,-2 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4:32:5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24575,'1582'0'0,"-1570"1"0,1 1 0,-1-1 0,15 5 0,-5-1 0,-22-5 0,0 0 0,0 1 0,0-1 0,0 0 0,0 0 0,0 0 0,0 0 0,0 0 0,0 0 0,1 0 0,-1 0 0,0 0 0,0 1 0,0-1 0,0 0 0,0 0 0,0 0 0,1 0 0,-1 0 0,0 0 0,0 0 0,0 0 0,0 0 0,0 0 0,1 0 0,-1 0 0,0 0 0,0 0 0,0 0 0,0 0 0,0 0 0,0 0 0,1-1 0,-1 1 0,0 0 0,0 0 0,0 0 0,0 0 0,0 0 0,0 0 0,0 0 0,1 0 0,-1 0 0,0-1 0,0 1 0,0 0 0,0 0 0,0 0 0,0 0 0,0 0 0,0 0 0,0 0 0,0-1 0,0 1 0,0 0 0,0 0 0,0 0 0,0 0 0,0 0 0,0-1 0,0 1 0,-9-9 0,-15-9 0,-2 5 0,0 0 0,-33-9 0,14 5 0,12 4 0,1-2 0,1-1 0,-34-23 0,57 35 0,0-1 0,0 1 0,-1 1 0,-15-5 0,17 6 0,0 0 0,0 0 0,1-1 0,-1 0 0,1 0 0,0 0 0,0-1 0,0 0 0,0 0 0,-5-6 0,-1-4 0,0 0 0,1-2 0,-11-20 0,-13-19 0,78 86 0,-14-8 0,1-2 0,0-2 0,2 0 0,0-2 0,55 20 0,48 18 0,63 23 0,-54-44 0,-149-35 0,-1 2 0,0-1 0,0 1 0,0 0 0,0 0 0,1 1 0,-1-1 0,0 1 0,1 0 0,-8 5 0,-60 32 0,40-18 0,0 1 0,2 1 0,-40 40 0,-74 90 0,82-83 0,47-54-1365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8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0F1B-F1E8-461D-9080-361C1261609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C707-66D3-4FC8-B501-169B06B9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7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1B02-6C89-A095-E7A3-DA40889FA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7473-0AAA-4F63-8A82-9435BD7D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854040" y="4114947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400" y="4097307"/>
                <a:ext cx="70560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14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1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14:cNvPr>
              <p14:cNvContentPartPr/>
              <p14:nvPr/>
            </p14:nvContentPartPr>
            <p14:xfrm>
              <a:off x="895048" y="783081"/>
              <a:ext cx="580680" cy="33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048" y="765081"/>
                <a:ext cx="61632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38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80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3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80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046F95B-A075-0A95-943D-80548425FC9C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</p:spTree>
    <p:extLst>
      <p:ext uri="{BB962C8B-B14F-4D97-AF65-F5344CB8AC3E}">
        <p14:creationId xmlns:p14="http://schemas.microsoft.com/office/powerpoint/2010/main" val="305826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80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046F95B-A075-0A95-943D-80548425FC9C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767BE8-42E3-DAF6-C105-35AD8F65F334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4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58" y="3089241"/>
                <a:ext cx="705619" cy="308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D578E9-CBAB-A4FD-19EF-C0F77C5F5A3C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C8E4A-002B-8DDE-08C3-016822916CB7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1B099-2096-AF0B-BAB4-FEA9C240462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1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58" y="3089241"/>
                <a:ext cx="705619" cy="308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D578E9-CBAB-A4FD-19EF-C0F77C5F5A3C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C8E4A-002B-8DDE-08C3-016822916CB7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1B099-2096-AF0B-BAB4-FEA9C240462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2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58" y="3089241"/>
                <a:ext cx="705619" cy="308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D578E9-CBAB-A4FD-19EF-C0F77C5F5A3C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C8E4A-002B-8DDE-08C3-016822916CB7}"/>
              </a:ext>
            </a:extLst>
          </p:cNvPr>
          <p:cNvSpPr/>
          <p:nvPr/>
        </p:nvSpPr>
        <p:spPr>
          <a:xfrm>
            <a:off x="1966037" y="3634273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printNumber()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1B099-2096-AF0B-BAB4-FEA9C240462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988906" y="2593910"/>
            <a:ext cx="0" cy="1040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0;</a:t>
            </a:r>
            <a:b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increment(){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x++;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396175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69829F-FA47-A418-D8E7-C7A275F17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BC4B98-C0EE-67E3-2268-1A83F280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81856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87849-7127-2AD7-197D-5F4308AA667A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50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Immediately Invoked Functional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76092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1185256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1111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le Of Clothes In A Large Cardboard Box Sorting Wardrobe And Decluttering  Stock Photo - Download Image Now - iStock">
            <a:extLst>
              <a:ext uri="{FF2B5EF4-FFF2-40B4-BE49-F238E27FC236}">
                <a16:creationId xmlns:a16="http://schemas.microsoft.com/office/drawing/2014/main" id="{78FE9062-A740-6330-6FF7-BCA454DC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00" y="1327133"/>
            <a:ext cx="6299399" cy="420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8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3C703-AF00-AC21-5917-25A59535A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7" t="4190" r="21979" b="3111"/>
          <a:stretch/>
        </p:blipFill>
        <p:spPr>
          <a:xfrm>
            <a:off x="3174274" y="250371"/>
            <a:ext cx="5843451" cy="63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F3CB-37C0-EDEB-C43E-8D24FCB7E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58E60-EA82-1AA2-5D32-6B73F20D4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70B73C-79C2-159B-53C5-C8691E037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F8A822-4229-E75A-A129-144866C1C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87849-7127-2AD7-197D-5F4308AA667A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50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8916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900" b="0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14:cNvPr>
              <p14:cNvContentPartPr/>
              <p14:nvPr/>
            </p14:nvContentPartPr>
            <p14:xfrm>
              <a:off x="895048" y="783081"/>
              <a:ext cx="580680" cy="33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1AD15D-BDE0-505F-E80A-8E5B96452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408" y="765441"/>
                <a:ext cx="61632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9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6C995-4D20-F37C-1276-9601E226F86B}"/>
              </a:ext>
            </a:extLst>
          </p:cNvPr>
          <p:cNvSpPr/>
          <p:nvPr/>
        </p:nvSpPr>
        <p:spPr>
          <a:xfrm>
            <a:off x="1966037" y="1614196"/>
            <a:ext cx="2045737" cy="979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14:cNvPr>
              <p14:cNvContentPartPr/>
              <p14:nvPr/>
            </p14:nvContentPartPr>
            <p14:xfrm>
              <a:off x="1053808" y="1528641"/>
              <a:ext cx="537120" cy="3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3049-ECC5-FA06-BFBD-0F352BB4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168" y="1510641"/>
                <a:ext cx="57276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21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05C-775F-4049-F65D-67468D40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198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     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14:cNvPr>
              <p14:cNvContentPartPr/>
              <p14:nvPr/>
            </p14:nvContentPartPr>
            <p14:xfrm>
              <a:off x="904768" y="3107241"/>
              <a:ext cx="669960" cy="27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E9CE8-DE66-1C99-81AC-E4FE1EE25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28" y="3089601"/>
                <a:ext cx="70560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5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248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JS101</vt:lpstr>
      <vt:lpstr>Single Page Applications</vt:lpstr>
      <vt:lpstr>Error Handling</vt:lpstr>
      <vt:lpstr>IIFE</vt:lpstr>
      <vt:lpstr>Closure</vt:lpstr>
      <vt:lpstr>    {          let x = 1;       }      console.log(x)</vt:lpstr>
      <vt:lpstr>{           } </vt:lpstr>
      <vt:lpstr>{           } </vt:lpstr>
      <vt:lpstr>{           } </vt:lpstr>
      <vt:lpstr>{           } </vt:lpstr>
      <vt:lpstr>    {         let x = 1;         function printNumber(){             console.log(x)         }     }      printNumber() // 1</vt:lpstr>
      <vt:lpstr>{           } </vt:lpstr>
      <vt:lpstr>{           } </vt:lpstr>
      <vt:lpstr>{           } </vt:lpstr>
      <vt:lpstr>{           } </vt:lpstr>
      <vt:lpstr>{           } </vt:lpstr>
      <vt:lpstr>{           } </vt:lpstr>
      <vt:lpstr>{           } </vt:lpstr>
      <vt:lpstr>function(){  // Do something  let x = 0;  return increment(){   x++;  }   }()</vt:lpstr>
      <vt:lpstr>IIFE</vt:lpstr>
      <vt:lpstr>(function(){  // Do something   })()</vt:lpstr>
      <vt:lpstr>Modules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3</cp:revision>
  <dcterms:created xsi:type="dcterms:W3CDTF">2023-03-12T23:47:03Z</dcterms:created>
  <dcterms:modified xsi:type="dcterms:W3CDTF">2023-03-13T00:59:57Z</dcterms:modified>
</cp:coreProperties>
</file>