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85" r:id="rId4"/>
    <p:sldId id="267" r:id="rId5"/>
    <p:sldId id="269" r:id="rId6"/>
    <p:sldId id="270" r:id="rId7"/>
    <p:sldId id="271" r:id="rId8"/>
    <p:sldId id="276" r:id="rId9"/>
    <p:sldId id="268" r:id="rId10"/>
    <p:sldId id="273" r:id="rId11"/>
    <p:sldId id="274" r:id="rId12"/>
    <p:sldId id="281" r:id="rId13"/>
    <p:sldId id="282" r:id="rId14"/>
    <p:sldId id="277" r:id="rId15"/>
    <p:sldId id="279" r:id="rId16"/>
    <p:sldId id="280" r:id="rId17"/>
    <p:sldId id="263" r:id="rId18"/>
    <p:sldId id="262" r:id="rId19"/>
    <p:sldId id="261" r:id="rId20"/>
    <p:sldId id="260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41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1 443 24575,'1595'0'0,"-1594"0"0,-1 0 0,1 0 0,-1 0 0,1 0 0,0 0 0,-1 0 0,1 0 0,-1 0 0,1 0 0,-1 0 0,1 0 0,0 0 0,-1 0 0,1 0 0,-1 0 0,1 0 0,-1-1 0,1 1 0,-1 0 0,1 0 0,-1-1 0,1 1 0,-1 0 0,1-1 0,-1 1 0,0-1 0,1 1 0,-1 0 0,1-1 0,-1 1 0,1-2 0,-12-12 0,-30-13 0,-70-43 0,-171-140 0,183 132 0,45 44 0,56 32 0,8 2 0,15 3 0,6 7 0,0 2 0,-1 1 0,30 17 0,86 59 0,-64-37 0,-37-27 0,-26-15 0,0 0 0,26 21 0,-42-28 0,0 0 0,0 0 0,-1 1 0,1-1 0,-1 0 0,0 1 0,0-1 0,0 1 0,0 0 0,-1 0 0,0-1 0,1 1 0,-1 0 0,-1 0 0,1 1 0,0-1 0,-1 0 0,0 0 0,0 0 0,0 0 0,-2 6 0,-1 7 0,0 0 0,-2 0 0,-10 27 0,12-36 0,-185 427-1365,175-409-5461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41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1 443 24575,'1595'0'0,"-1594"0"0,-1 0 0,1 0 0,-1 0 0,1 0 0,0 0 0,-1 0 0,1 0 0,-1 0 0,1 0 0,-1 0 0,1 0 0,0 0 0,-1 0 0,1 0 0,-1 0 0,1 0 0,-1-1 0,1 1 0,-1 0 0,1 0 0,-1-1 0,1 1 0,-1 0 0,1-1 0,-1 1 0,0-1 0,1 1 0,-1 0 0,1-1 0,-1 1 0,1-2 0,-12-12 0,-30-13 0,-70-43 0,-171-140 0,183 132 0,45 44 0,56 32 0,8 2 0,15 3 0,6 7 0,0 2 0,-1 1 0,30 17 0,86 59 0,-64-37 0,-37-27 0,-26-15 0,0 0 0,26 21 0,-42-28 0,0 0 0,0 0 0,-1 1 0,1-1 0,-1 0 0,0 1 0,0-1 0,0 1 0,0 0 0,-1 0 0,0-1 0,1 1 0,-1 0 0,-1 0 0,1 1 0,0-1 0,-1 0 0,0 0 0,0 0 0,0 0 0,-2 6 0,-1 7 0,0 0 0,-2 0 0,-10 27 0,12-36 0,-185 427-1365,175-409-5461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C45E-BF2A-4CC0-800D-9E34300742C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64B8-11B8-4923-90FE-869F5D07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87849-7127-2AD7-197D-5F4308AA667A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50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8983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14:cNvPr>
              <p14:cNvContentPartPr/>
              <p14:nvPr/>
            </p14:nvContentPartPr>
            <p14:xfrm>
              <a:off x="895048" y="783081"/>
              <a:ext cx="580680" cy="33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048" y="765081"/>
                <a:ext cx="61632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38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80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3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80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046F95B-A075-0A95-943D-80548425FC9C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</p:spTree>
    <p:extLst>
      <p:ext uri="{BB962C8B-B14F-4D97-AF65-F5344CB8AC3E}">
        <p14:creationId xmlns:p14="http://schemas.microsoft.com/office/powerpoint/2010/main" val="30582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80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046F95B-A075-0A95-943D-80548425FC9C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767BE8-42E3-DAF6-C105-35AD8F65F334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4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58" y="3089241"/>
                <a:ext cx="705619" cy="308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D578E9-CBAB-A4FD-19EF-C0F77C5F5A3C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C8E4A-002B-8DDE-08C3-016822916CB7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1B099-2096-AF0B-BAB4-FEA9C240462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1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58" y="3089241"/>
                <a:ext cx="705619" cy="308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D578E9-CBAB-A4FD-19EF-C0F77C5F5A3C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C8E4A-002B-8DDE-08C3-016822916CB7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1B099-2096-AF0B-BAB4-FEA9C240462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2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58" y="3089241"/>
                <a:ext cx="705619" cy="308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D578E9-CBAB-A4FD-19EF-C0F77C5F5A3C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C8E4A-002B-8DDE-08C3-016822916CB7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1B099-2096-AF0B-BAB4-FEA9C240462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0;</a:t>
            </a:r>
            <a:b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increment(){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x++;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396175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87849-7127-2AD7-197D-5F4308AA667A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50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Immediately Invoked Functional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76092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11852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Chain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87849-7127-2AD7-197D-5F4308AA667A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50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517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1111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le Of Clothes In A Large Cardboard Box Sorting Wardrobe And Decluttering  Stock Photo - Download Image Now - iStock">
            <a:extLst>
              <a:ext uri="{FF2B5EF4-FFF2-40B4-BE49-F238E27FC236}">
                <a16:creationId xmlns:a16="http://schemas.microsoft.com/office/drawing/2014/main" id="{78FE9062-A740-6330-6FF7-BCA454DC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00" y="1327133"/>
            <a:ext cx="6299399" cy="420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8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3C703-AF00-AC21-5917-25A59535A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7" t="4190" r="21979" b="3111"/>
          <a:stretch/>
        </p:blipFill>
        <p:spPr>
          <a:xfrm>
            <a:off x="3174274" y="250371"/>
            <a:ext cx="5843451" cy="63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87849-7127-2AD7-197D-5F4308AA667A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50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8916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900" b="0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14:cNvPr>
              <p14:cNvContentPartPr/>
              <p14:nvPr/>
            </p14:nvContentPartPr>
            <p14:xfrm>
              <a:off x="895048" y="783081"/>
              <a:ext cx="580680" cy="33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408" y="765441"/>
                <a:ext cx="61632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9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16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2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28" y="3089601"/>
                <a:ext cx="70560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54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854040" y="4114947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400" y="4097307"/>
                <a:ext cx="70560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1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1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318</TotalTime>
  <Words>246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Office Theme</vt:lpstr>
      <vt:lpstr>Garbage Collector</vt:lpstr>
      <vt:lpstr>Scope Chain</vt:lpstr>
      <vt:lpstr>Closure</vt:lpstr>
      <vt:lpstr>    {          let x = 1;       }      console.log(x)</vt:lpstr>
      <vt:lpstr>{           } </vt:lpstr>
      <vt:lpstr>{           } </vt:lpstr>
      <vt:lpstr>{           } </vt:lpstr>
      <vt:lpstr>{           } </vt:lpstr>
      <vt:lpstr>    {         let x = 1;         function printNumber(){             console.log(x)         }     }      printNumber() // 1</vt:lpstr>
      <vt:lpstr>{           } </vt:lpstr>
      <vt:lpstr>{           } </vt:lpstr>
      <vt:lpstr>{           } </vt:lpstr>
      <vt:lpstr>{           } </vt:lpstr>
      <vt:lpstr>{           } </vt:lpstr>
      <vt:lpstr>{           } </vt:lpstr>
      <vt:lpstr>{           } </vt:lpstr>
      <vt:lpstr>function(){  // Do something  let x = 0;  return increment(){   x++;  }   }()</vt:lpstr>
      <vt:lpstr>IIFE</vt:lpstr>
      <vt:lpstr>(function(){  // Do something   })()</vt:lpstr>
      <vt:lpstr>Modules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FA18-BSE-402</dc:creator>
  <cp:lastModifiedBy>milestone</cp:lastModifiedBy>
  <cp:revision>30</cp:revision>
  <dcterms:created xsi:type="dcterms:W3CDTF">2023-02-19T09:59:17Z</dcterms:created>
  <dcterms:modified xsi:type="dcterms:W3CDTF">2023-02-20T05:57:10Z</dcterms:modified>
</cp:coreProperties>
</file>