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6" r:id="rId9"/>
    <p:sldId id="267" r:id="rId10"/>
    <p:sldId id="270" r:id="rId11"/>
    <p:sldId id="271" r:id="rId12"/>
    <p:sldId id="272" r:id="rId13"/>
    <p:sldId id="275" r:id="rId14"/>
    <p:sldId id="268" r:id="rId15"/>
    <p:sldId id="269" r:id="rId16"/>
    <p:sldId id="273" r:id="rId17"/>
    <p:sldId id="274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1A0A-2CA3-4EDB-819F-E02E2FEE435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BB01-836B-4497-BA2D-2247E50F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FFFFFF"/>
                </a:solidFill>
                <a:effectLst/>
                <a:latin typeface="Inter"/>
              </a:rPr>
              <a:t>HTMLFormControlsCollection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BB01-836B-4497-BA2D-2247E50F03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FFFFFF"/>
                </a:solidFill>
                <a:effectLst/>
                <a:latin typeface="Inter"/>
              </a:rPr>
              <a:t>HTMLFormControlsCollection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BB01-836B-4497-BA2D-2247E50F0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59D3-42BD-4A36-AEA8-08D878FD403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5FA-C6BA-460E-F5A1-FAC315C20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94E2-056F-3A65-9617-2B2C445DF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278" y="38652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b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[name]</a:t>
            </a:r>
            <a:b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Element.validity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1A16-2410-3251-FB2C-6FB9631A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badInput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customError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patternMismatch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rangeOverflow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rangeUnderflow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stepMismatch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tooLong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tooShort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typeMismatch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valid</a:t>
            </a: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valueMissing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5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form.reset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7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form.submit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4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6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495F2-D9B7-422E-F056-D1947026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patterns used to match character combinations in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6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9FB9-2F7F-F4DB-83C7-FA829768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59E-4222-7936-1C29-8563DEE0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8009"/>
            <a:ext cx="10515600" cy="1829214"/>
          </a:xfrm>
        </p:spPr>
        <p:txBody>
          <a:bodyPr/>
          <a:lstStyle/>
          <a:p>
            <a:pPr algn="ctr"/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556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8009"/>
            <a:ext cx="10515600" cy="1829214"/>
          </a:xfrm>
        </p:spPr>
        <p:txBody>
          <a:bodyPr/>
          <a:lstStyle/>
          <a:p>
            <a:pPr algn="ctr"/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2638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68613-B4FB-E8F7-F72B-FEDBDCF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ED657-E2C9-04E7-F57C-057AE1BB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sending data to server, we can check it’s validity and provide quick feedback to user. </a:t>
            </a:r>
          </a:p>
          <a:p>
            <a:r>
              <a:rPr lang="en-US" dirty="0"/>
              <a:t>Server-side validation is still required, because client-side validation can be easily bypassed. </a:t>
            </a:r>
          </a:p>
          <a:p>
            <a:r>
              <a:rPr lang="en-US" dirty="0"/>
              <a:t>There are two options of client-side validation in the browser:</a:t>
            </a:r>
          </a:p>
          <a:p>
            <a:pPr lvl="1"/>
            <a:r>
              <a:rPr lang="en-US" dirty="0"/>
              <a:t>Built-in form validation</a:t>
            </a:r>
          </a:p>
          <a:p>
            <a:pPr lvl="1"/>
            <a:r>
              <a:rPr lang="en-US" dirty="0"/>
              <a:t>JavaScript validation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495F2-D9B7-422E-F056-D1947026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Performant, but not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1290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5FB37-18BE-4B78-5EA4-A0863B8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5B1CD-392D-6BF1-59DE-1DFF496B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minlenght</a:t>
            </a:r>
            <a:r>
              <a:rPr lang="en-US" dirty="0"/>
              <a:t> and </a:t>
            </a:r>
            <a:r>
              <a:rPr lang="en-US" dirty="0" err="1"/>
              <a:t>maxlenght</a:t>
            </a:r>
            <a:endParaRPr lang="en-US" dirty="0"/>
          </a:p>
          <a:p>
            <a:r>
              <a:rPr lang="en-US" dirty="0"/>
              <a:t>Min and max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Pattern: regular expression </a:t>
            </a:r>
          </a:p>
        </p:txBody>
      </p:sp>
    </p:spTree>
    <p:extLst>
      <p:ext uri="{BB962C8B-B14F-4D97-AF65-F5344CB8AC3E}">
        <p14:creationId xmlns:p14="http://schemas.microsoft.com/office/powerpoint/2010/main" val="389365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:valid</a:t>
            </a:r>
          </a:p>
        </p:txBody>
      </p:sp>
    </p:spTree>
    <p:extLst>
      <p:ext uri="{BB962C8B-B14F-4D97-AF65-F5344CB8AC3E}">
        <p14:creationId xmlns:p14="http://schemas.microsoft.com/office/powerpoint/2010/main" val="254489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:invalid</a:t>
            </a:r>
          </a:p>
        </p:txBody>
      </p:sp>
    </p:spTree>
    <p:extLst>
      <p:ext uri="{BB962C8B-B14F-4D97-AF65-F5344CB8AC3E}">
        <p14:creationId xmlns:p14="http://schemas.microsoft.com/office/powerpoint/2010/main" val="10638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document.querySelector(“form”)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0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162</Words>
  <Application>Microsoft Office PowerPoint</Application>
  <PresentationFormat>Widescreen</PresentationFormat>
  <Paragraphs>45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Inter</vt:lpstr>
      <vt:lpstr>Office Theme</vt:lpstr>
      <vt:lpstr>JS101</vt:lpstr>
      <vt:lpstr>Form validation</vt:lpstr>
      <vt:lpstr>Form validation</vt:lpstr>
      <vt:lpstr>Client-side validation</vt:lpstr>
      <vt:lpstr>Built-in Validation</vt:lpstr>
      <vt:lpstr>Build-in validation</vt:lpstr>
      <vt:lpstr>:valid</vt:lpstr>
      <vt:lpstr>:invalid</vt:lpstr>
      <vt:lpstr>document.querySelector(“form”)</vt:lpstr>
      <vt:lpstr>document.forms</vt:lpstr>
      <vt:lpstr>document.forms[0]</vt:lpstr>
      <vt:lpstr>form.elements[index] form.elements[name] form.elements[id]</vt:lpstr>
      <vt:lpstr>Element.validity</vt:lpstr>
      <vt:lpstr>form.reset()</vt:lpstr>
      <vt:lpstr>form.submit()</vt:lpstr>
      <vt:lpstr>value.trim()</vt:lpstr>
      <vt:lpstr>form.elements[</vt:lpstr>
      <vt:lpstr>Regular expressions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27</cp:revision>
  <dcterms:created xsi:type="dcterms:W3CDTF">2023-03-01T10:29:02Z</dcterms:created>
  <dcterms:modified xsi:type="dcterms:W3CDTF">2023-03-01T12:56:01Z</dcterms:modified>
</cp:coreProperties>
</file>