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7" r:id="rId9"/>
    <p:sldId id="270" r:id="rId10"/>
    <p:sldId id="271" r:id="rId11"/>
    <p:sldId id="272" r:id="rId12"/>
    <p:sldId id="275" r:id="rId13"/>
    <p:sldId id="268" r:id="rId14"/>
    <p:sldId id="269" r:id="rId15"/>
    <p:sldId id="273" r:id="rId16"/>
    <p:sldId id="276" r:id="rId17"/>
    <p:sldId id="280" r:id="rId18"/>
    <p:sldId id="281" r:id="rId19"/>
    <p:sldId id="277" r:id="rId20"/>
    <p:sldId id="278" r:id="rId21"/>
    <p:sldId id="279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F1A0A-2CA3-4EDB-819F-E02E2FEE435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BB01-836B-4497-BA2D-2247E50F0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FFFFFF"/>
                </a:solidFill>
                <a:effectLst/>
                <a:latin typeface="Inter"/>
              </a:rPr>
              <a:t>HTMLFormControlsCollection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BB01-836B-4497-BA2D-2247E50F03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4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FFFFFF"/>
                </a:solidFill>
                <a:effectLst/>
                <a:latin typeface="Inter"/>
              </a:rPr>
              <a:t>HTMLFormControlsCollection</a:t>
            </a:r>
            <a:r>
              <a:rPr lang="en-US" b="1" i="0" dirty="0">
                <a:solidFill>
                  <a:srgbClr val="FFFFFF"/>
                </a:solidFill>
                <a:effectLst/>
                <a:latin typeface="Inter"/>
              </a:rPr>
              <a:t>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CBB01-836B-4497-BA2D-2247E50F03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0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59D3-42BD-4A36-AEA8-08D878FD4035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52C0-6161-47E0-83AC-29A1D3224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5FA-C6BA-460E-F5A1-FAC315C20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F94E2-056F-3A65-9617-2B2C445DF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8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278" y="38652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form.elements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  <a:b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form.elements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[name]</a:t>
            </a:r>
            <a:b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form.elements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[id]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Element.validity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1A16-2410-3251-FB2C-6FB9631A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badInput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customError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patternMismatch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rangeOverflow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rangeUnderflow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stepMismatch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tooLong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tooShort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typeMismatch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valid</a:t>
            </a:r>
          </a:p>
          <a:p>
            <a:pPr algn="l"/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valueMissing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5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form.reset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7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form.submit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value.trim</a:t>
            </a:r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4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DDC1-17F3-3D0A-93C9-9F5903F5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4690-8B3E-03E4-7A46-A294181A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is a collection of key-value pairs in JavaScript.</a:t>
            </a:r>
          </a:p>
          <a:p>
            <a:r>
              <a:rPr lang="en-US" dirty="0"/>
              <a:t>The keys in a Map are used to identify and retrieve the associated values.</a:t>
            </a:r>
          </a:p>
          <a:p>
            <a:r>
              <a:rPr lang="en-US" dirty="0"/>
              <a:t>Unlike Objects in JavaScript, Maps </a:t>
            </a:r>
            <a:r>
              <a:rPr lang="en-US" b="1" dirty="0"/>
              <a:t>allow any type </a:t>
            </a:r>
            <a:r>
              <a:rPr lang="en-US" dirty="0"/>
              <a:t>of value to be used as a key, including objects, functions, and other complex data types.</a:t>
            </a:r>
          </a:p>
          <a:p>
            <a:r>
              <a:rPr lang="en-US" dirty="0"/>
              <a:t>Keys in a Map must be unique, but values can be duplicated.</a:t>
            </a:r>
          </a:p>
          <a:p>
            <a:r>
              <a:rPr lang="en-US" dirty="0"/>
              <a:t>Maps are </a:t>
            </a:r>
            <a:r>
              <a:rPr lang="en-US" dirty="0" err="1"/>
              <a:t>iterable</a:t>
            </a:r>
            <a:r>
              <a:rPr lang="en-US" dirty="0"/>
              <a:t>, which means you can loop over the keys or values.</a:t>
            </a:r>
          </a:p>
          <a:p>
            <a:r>
              <a:rPr lang="en-US" dirty="0"/>
              <a:t>Maps </a:t>
            </a:r>
            <a:r>
              <a:rPr lang="en-US" b="1" dirty="0"/>
              <a:t>maintain the order of keys</a:t>
            </a:r>
            <a:r>
              <a:rPr lang="en-US" dirty="0"/>
              <a:t>, which is useful when you need to retrieve the keys in a specific order.</a:t>
            </a:r>
          </a:p>
        </p:txBody>
      </p:sp>
    </p:spTree>
    <p:extLst>
      <p:ext uri="{BB962C8B-B14F-4D97-AF65-F5344CB8AC3E}">
        <p14:creationId xmlns:p14="http://schemas.microsoft.com/office/powerpoint/2010/main" val="316952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BFF8E0-4C72-737B-62C4-A882F8FF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1152207"/>
            <a:ext cx="899285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47FEC-78E5-06E6-72EB-87522E59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42" y="1474928"/>
            <a:ext cx="9570435" cy="39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8E334-F839-ABAC-AA70-2342AB87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1071233"/>
            <a:ext cx="906906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9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8009"/>
            <a:ext cx="10515600" cy="1829214"/>
          </a:xfrm>
        </p:spPr>
        <p:txBody>
          <a:bodyPr/>
          <a:lstStyle/>
          <a:p>
            <a:pPr algn="ctr"/>
            <a:r>
              <a:rPr lang="en-US" dirty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156556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2AAF-245D-AA9D-841C-DBFC54D9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D5DB-F95C-DF1D-03B0-7BCCF9B9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 collection of unique values, where each value can only occur once. It's useful when you need to store a list of items without duplicates. Sets are also </a:t>
            </a:r>
            <a:r>
              <a:rPr lang="en-US" dirty="0" err="1"/>
              <a:t>iterable</a:t>
            </a:r>
            <a:r>
              <a:rPr lang="en-US" dirty="0"/>
              <a:t>, which means that you can loop over the values.</a:t>
            </a:r>
          </a:p>
        </p:txBody>
      </p:sp>
    </p:spTree>
    <p:extLst>
      <p:ext uri="{BB962C8B-B14F-4D97-AF65-F5344CB8AC3E}">
        <p14:creationId xmlns:p14="http://schemas.microsoft.com/office/powerpoint/2010/main" val="174028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2A334-FC73-0D29-10E8-81335DCF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1123628"/>
            <a:ext cx="875469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4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9FB9-2F7F-F4DB-83C7-FA829768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859E-4222-7936-1C29-8563DEE0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68613-B4FB-E8F7-F72B-FEDBDCF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ED657-E2C9-04E7-F57C-057AE1BB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sending data to server, we can check it’s validity and provide quick feedback to user. </a:t>
            </a:r>
          </a:p>
          <a:p>
            <a:r>
              <a:rPr lang="en-US" dirty="0"/>
              <a:t>Server-side validation is still required, because client-side validation can be easily bypassed. </a:t>
            </a:r>
          </a:p>
          <a:p>
            <a:r>
              <a:rPr lang="en-US" dirty="0"/>
              <a:t>There are two options of client-side validation in the browser:</a:t>
            </a:r>
          </a:p>
          <a:p>
            <a:pPr lvl="1"/>
            <a:r>
              <a:rPr lang="en-US" dirty="0"/>
              <a:t>Built-in form validation</a:t>
            </a:r>
          </a:p>
          <a:p>
            <a:pPr lvl="1"/>
            <a:r>
              <a:rPr lang="en-US" dirty="0"/>
              <a:t>JavaScript validation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2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495F2-D9B7-422E-F056-D1947026E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Performant, but not customizable</a:t>
            </a:r>
          </a:p>
        </p:txBody>
      </p:sp>
    </p:spTree>
    <p:extLst>
      <p:ext uri="{BB962C8B-B14F-4D97-AF65-F5344CB8AC3E}">
        <p14:creationId xmlns:p14="http://schemas.microsoft.com/office/powerpoint/2010/main" val="261290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5FB37-18BE-4B78-5EA4-A0863B80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5B1CD-392D-6BF1-59DE-1DFF496B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  <a:p>
            <a:r>
              <a:rPr lang="en-US" dirty="0" err="1"/>
              <a:t>minlenght</a:t>
            </a:r>
            <a:r>
              <a:rPr lang="en-US" dirty="0"/>
              <a:t> and </a:t>
            </a:r>
            <a:r>
              <a:rPr lang="en-US" dirty="0" err="1"/>
              <a:t>maxlenght</a:t>
            </a:r>
            <a:endParaRPr lang="en-US" dirty="0"/>
          </a:p>
          <a:p>
            <a:r>
              <a:rPr lang="en-US" dirty="0"/>
              <a:t>Min and max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Pattern: regular expression </a:t>
            </a:r>
          </a:p>
        </p:txBody>
      </p:sp>
    </p:spTree>
    <p:extLst>
      <p:ext uri="{BB962C8B-B14F-4D97-AF65-F5344CB8AC3E}">
        <p14:creationId xmlns:p14="http://schemas.microsoft.com/office/powerpoint/2010/main" val="389365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:valid</a:t>
            </a:r>
          </a:p>
        </p:txBody>
      </p:sp>
    </p:spTree>
    <p:extLst>
      <p:ext uri="{BB962C8B-B14F-4D97-AF65-F5344CB8AC3E}">
        <p14:creationId xmlns:p14="http://schemas.microsoft.com/office/powerpoint/2010/main" val="254489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:invalid</a:t>
            </a:r>
          </a:p>
        </p:txBody>
      </p:sp>
    </p:spTree>
    <p:extLst>
      <p:ext uri="{BB962C8B-B14F-4D97-AF65-F5344CB8AC3E}">
        <p14:creationId xmlns:p14="http://schemas.microsoft.com/office/powerpoint/2010/main" val="10638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document.querySelector(“form”)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0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8F3D-A0FC-6582-8ECE-4BBC6DC4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endParaRPr lang="en-US" sz="3200" i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1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141</TotalTime>
  <Words>299</Words>
  <Application>Microsoft Office PowerPoint</Application>
  <PresentationFormat>Widescreen</PresentationFormat>
  <Paragraphs>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Inter</vt:lpstr>
      <vt:lpstr>Office Theme</vt:lpstr>
      <vt:lpstr>JS101</vt:lpstr>
      <vt:lpstr>Form validation</vt:lpstr>
      <vt:lpstr>Client-side validation</vt:lpstr>
      <vt:lpstr>Built-in Validation</vt:lpstr>
      <vt:lpstr>Build-in validation</vt:lpstr>
      <vt:lpstr>:valid</vt:lpstr>
      <vt:lpstr>:invalid</vt:lpstr>
      <vt:lpstr>document.querySelector(“form”)</vt:lpstr>
      <vt:lpstr>document.forms</vt:lpstr>
      <vt:lpstr>document.forms[0]</vt:lpstr>
      <vt:lpstr>form.elements[index] form.elements[name] form.elements[id]</vt:lpstr>
      <vt:lpstr>Element.validity</vt:lpstr>
      <vt:lpstr>form.reset()</vt:lpstr>
      <vt:lpstr>form.submit()</vt:lpstr>
      <vt:lpstr>value.trim()</vt:lpstr>
      <vt:lpstr>Map</vt:lpstr>
      <vt:lpstr>PowerPoint Presentation</vt:lpstr>
      <vt:lpstr>PowerPoint Presentation</vt:lpstr>
      <vt:lpstr>PowerPoint Presentation</vt:lpstr>
      <vt:lpstr>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37</cp:revision>
  <dcterms:created xsi:type="dcterms:W3CDTF">2023-03-01T10:29:02Z</dcterms:created>
  <dcterms:modified xsi:type="dcterms:W3CDTF">2023-03-04T05:33:05Z</dcterms:modified>
</cp:coreProperties>
</file>