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7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4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5A4F-F45F-4185-A25C-297A5CA47F1D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EA46B-120D-429B-9F7E-3F45E8A3B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1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5A4F-F45F-4185-A25C-297A5CA47F1D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EA46B-120D-429B-9F7E-3F45E8A3B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8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5A4F-F45F-4185-A25C-297A5CA47F1D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EA46B-120D-429B-9F7E-3F45E8A3B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31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5A4F-F45F-4185-A25C-297A5CA47F1D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EA46B-120D-429B-9F7E-3F45E8A3B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85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5A4F-F45F-4185-A25C-297A5CA47F1D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EA46B-120D-429B-9F7E-3F45E8A3B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1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5A4F-F45F-4185-A25C-297A5CA47F1D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EA46B-120D-429B-9F7E-3F45E8A3B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58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5A4F-F45F-4185-A25C-297A5CA47F1D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EA46B-120D-429B-9F7E-3F45E8A3B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29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5A4F-F45F-4185-A25C-297A5CA47F1D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EA46B-120D-429B-9F7E-3F45E8A3B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0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5A4F-F45F-4185-A25C-297A5CA47F1D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EA46B-120D-429B-9F7E-3F45E8A3B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1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5A4F-F45F-4185-A25C-297A5CA47F1D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EA46B-120D-429B-9F7E-3F45E8A3B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17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5A4F-F45F-4185-A25C-297A5CA47F1D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EA46B-120D-429B-9F7E-3F45E8A3B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22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75A4F-F45F-4185-A25C-297A5CA47F1D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EA46B-120D-429B-9F7E-3F45E8A3B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811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A6EC5-95C7-26D8-0A18-A6BD87912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4249"/>
            <a:ext cx="9144000" cy="2387600"/>
          </a:xfrm>
        </p:spPr>
        <p:txBody>
          <a:bodyPr/>
          <a:lstStyle/>
          <a:p>
            <a:r>
              <a:rPr lang="en-US" b="1" dirty="0"/>
              <a:t>JS101</a:t>
            </a:r>
          </a:p>
        </p:txBody>
      </p:sp>
    </p:spTree>
    <p:extLst>
      <p:ext uri="{BB962C8B-B14F-4D97-AF65-F5344CB8AC3E}">
        <p14:creationId xmlns:p14="http://schemas.microsoft.com/office/powerpoint/2010/main" val="892103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16107CB-BD51-19FB-3599-24CD828A104A}"/>
              </a:ext>
            </a:extLst>
          </p:cNvPr>
          <p:cNvSpPr txBox="1"/>
          <p:nvPr/>
        </p:nvSpPr>
        <p:spPr>
          <a:xfrm>
            <a:off x="913600" y="3177617"/>
            <a:ext cx="2404635" cy="5027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67" dirty="0"/>
              <a:t>Mounting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BD9C4D-D6FB-9480-DF98-83A48A854DBE}"/>
              </a:ext>
            </a:extLst>
          </p:cNvPr>
          <p:cNvSpPr txBox="1"/>
          <p:nvPr/>
        </p:nvSpPr>
        <p:spPr>
          <a:xfrm>
            <a:off x="4893682" y="3177617"/>
            <a:ext cx="2404635" cy="5027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67" dirty="0"/>
              <a:t>Updating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764775-D71C-C1C2-F46A-1623873AB598}"/>
              </a:ext>
            </a:extLst>
          </p:cNvPr>
          <p:cNvSpPr txBox="1"/>
          <p:nvPr/>
        </p:nvSpPr>
        <p:spPr>
          <a:xfrm>
            <a:off x="8873765" y="3177617"/>
            <a:ext cx="2404635" cy="5027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67" dirty="0"/>
              <a:t>Unmounting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9BE84A-784B-1ED1-29DD-FE2DEEEBE97E}"/>
              </a:ext>
            </a:extLst>
          </p:cNvPr>
          <p:cNvCxnSpPr>
            <a:cxnSpLocks/>
          </p:cNvCxnSpPr>
          <p:nvPr/>
        </p:nvCxnSpPr>
        <p:spPr>
          <a:xfrm>
            <a:off x="3528767" y="3426643"/>
            <a:ext cx="121291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FF3E53-9CF0-4088-1879-B04E3F7F0833}"/>
              </a:ext>
            </a:extLst>
          </p:cNvPr>
          <p:cNvCxnSpPr>
            <a:cxnSpLocks/>
          </p:cNvCxnSpPr>
          <p:nvPr/>
        </p:nvCxnSpPr>
        <p:spPr>
          <a:xfrm>
            <a:off x="7560297" y="3426643"/>
            <a:ext cx="11029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052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JS101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JS101</dc:title>
  <dc:creator>milestone</dc:creator>
  <cp:lastModifiedBy>milestone</cp:lastModifiedBy>
  <cp:revision>2</cp:revision>
  <dcterms:created xsi:type="dcterms:W3CDTF">2023-03-15T23:38:02Z</dcterms:created>
  <dcterms:modified xsi:type="dcterms:W3CDTF">2023-03-15T23:38:43Z</dcterms:modified>
</cp:coreProperties>
</file>