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0" r:id="rId15"/>
    <p:sldId id="273" r:id="rId16"/>
    <p:sldId id="272" r:id="rId17"/>
    <p:sldId id="274" r:id="rId18"/>
    <p:sldId id="275" r:id="rId19"/>
    <p:sldId id="276" r:id="rId20"/>
    <p:sldId id="278" r:id="rId21"/>
    <p:sldId id="280" r:id="rId22"/>
    <p:sldId id="281" r:id="rId23"/>
    <p:sldId id="282" r:id="rId24"/>
    <p:sldId id="283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D34D4-86B0-440A-9A62-C995EA07C22F}">
          <p14:sldIdLst>
            <p14:sldId id="256"/>
            <p14:sldId id="260"/>
            <p14:sldId id="257"/>
            <p14:sldId id="261"/>
            <p14:sldId id="258"/>
            <p14:sldId id="262"/>
            <p14:sldId id="263"/>
            <p14:sldId id="264"/>
            <p14:sldId id="265"/>
            <p14:sldId id="266"/>
            <p14:sldId id="268"/>
          </p14:sldIdLst>
        </p14:section>
        <p14:section name="second exampple" id="{0AB162B1-8A5A-449B-8CCA-459DD4070B78}">
          <p14:sldIdLst>
            <p14:sldId id="269"/>
            <p14:sldId id="271"/>
            <p14:sldId id="270"/>
          </p14:sldIdLst>
        </p14:section>
        <p14:section name="third example" id="{3E4D22C6-F57C-4048-891B-601E645BB6E5}">
          <p14:sldIdLst>
            <p14:sldId id="273"/>
            <p14:sldId id="272"/>
            <p14:sldId id="274"/>
            <p14:sldId id="275"/>
            <p14:sldId id="276"/>
            <p14:sldId id="278"/>
            <p14:sldId id="280"/>
            <p14:sldId id="281"/>
            <p14:sldId id="282"/>
            <p14:sldId id="283"/>
            <p14:sldId id="279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CAE65-193F-4976-BE0F-972BDFC4644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F474-17FF-451E-9916-9FA43C6F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is a JavaScript UI library developed by Facebook</a:t>
            </a:r>
          </a:p>
          <a:p>
            <a:r>
              <a:rPr lang="en-US" dirty="0"/>
              <a:t>It make it very easy to develop interactive and dynamic web interfaces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3F474-17FF-451E-9916-9FA43C6FE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has some key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declarative: we tell the react how our app should look, and the lest should be taken care by react how to do it.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to achieve it, react uses some tools.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1. instead of </a:t>
            </a:r>
            <a:r>
              <a:rPr lang="en-US" dirty="0" err="1"/>
              <a:t>js</a:t>
            </a:r>
            <a:r>
              <a:rPr lang="en-US" dirty="0"/>
              <a:t>, it uses an extended version of </a:t>
            </a:r>
            <a:r>
              <a:rPr lang="en-US" dirty="0" err="1"/>
              <a:t>js</a:t>
            </a:r>
            <a:r>
              <a:rPr lang="en-US" dirty="0"/>
              <a:t>, called JSX</a:t>
            </a:r>
          </a:p>
          <a:p>
            <a:pPr marL="171450" indent="-171450">
              <a:buFontTx/>
              <a:buChar char="-"/>
            </a:pPr>
            <a:r>
              <a:rPr lang="en-US" dirty="0"/>
              <a:t>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3F474-17FF-451E-9916-9FA43C6FE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5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D3CC-2376-4F9A-9033-5F0345E43A2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17A6-DBCC-43D1-940A-859291AA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35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function Hello () {</a:t>
            </a:r>
          </a:p>
          <a:p>
            <a:pPr marL="0" indent="0">
              <a:buNone/>
            </a:pPr>
            <a:r>
              <a:rPr lang="en-US" sz="4400" dirty="0"/>
              <a:t>	</a:t>
            </a:r>
          </a:p>
          <a:p>
            <a:pPr marL="0" indent="0">
              <a:buNone/>
            </a:pPr>
            <a:r>
              <a:rPr lang="en-US" sz="4400" dirty="0"/>
              <a:t>	return (</a:t>
            </a:r>
          </a:p>
          <a:p>
            <a:pPr marL="0" indent="0">
              <a:buNone/>
            </a:pPr>
            <a:r>
              <a:rPr lang="en-US" sz="4400" dirty="0"/>
              <a:t>		&lt;h1&gt;Hello!&lt;/h1&gt;	</a:t>
            </a:r>
          </a:p>
          <a:p>
            <a:pPr marL="0" indent="0">
              <a:buNone/>
            </a:pPr>
            <a:r>
              <a:rPr lang="en-US" sz="4400" dirty="0"/>
              <a:t>	)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08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&lt;Hello /&gt;</a:t>
            </a:r>
          </a:p>
        </p:txBody>
      </p:sp>
    </p:spTree>
    <p:extLst>
      <p:ext uri="{BB962C8B-B14F-4D97-AF65-F5344CB8AC3E}">
        <p14:creationId xmlns:p14="http://schemas.microsoft.com/office/powerpoint/2010/main" val="227442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&lt;Hello name="Ahmad"/&gt;</a:t>
            </a:r>
          </a:p>
        </p:txBody>
      </p:sp>
    </p:spTree>
    <p:extLst>
      <p:ext uri="{BB962C8B-B14F-4D97-AF65-F5344CB8AC3E}">
        <p14:creationId xmlns:p14="http://schemas.microsoft.com/office/powerpoint/2010/main" val="229468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function Hello () {</a:t>
            </a:r>
          </a:p>
          <a:p>
            <a:pPr marL="0" indent="0">
              <a:buNone/>
            </a:pPr>
            <a:r>
              <a:rPr lang="en-US" sz="4400" dirty="0"/>
              <a:t>	</a:t>
            </a:r>
          </a:p>
          <a:p>
            <a:pPr marL="0" indent="0">
              <a:buNone/>
            </a:pPr>
            <a:r>
              <a:rPr lang="en-US" sz="4400" dirty="0"/>
              <a:t>	return (</a:t>
            </a:r>
          </a:p>
          <a:p>
            <a:pPr marL="0" indent="0">
              <a:buNone/>
            </a:pPr>
            <a:r>
              <a:rPr lang="en-US" sz="4400" dirty="0"/>
              <a:t>		&lt;h1&gt;Hello!&lt;/h1&gt;	</a:t>
            </a:r>
          </a:p>
          <a:p>
            <a:pPr marL="0" indent="0">
              <a:buNone/>
            </a:pPr>
            <a:r>
              <a:rPr lang="en-US" sz="4400" dirty="0"/>
              <a:t>	)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07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function Hello (props) {</a:t>
            </a:r>
          </a:p>
          <a:p>
            <a:pPr marL="0" indent="0">
              <a:buNone/>
            </a:pPr>
            <a:r>
              <a:rPr lang="en-US" sz="4400" dirty="0"/>
              <a:t>	</a:t>
            </a:r>
          </a:p>
          <a:p>
            <a:pPr marL="0" indent="0">
              <a:buNone/>
            </a:pPr>
            <a:r>
              <a:rPr lang="en-US" sz="4400" dirty="0"/>
              <a:t>	return (</a:t>
            </a:r>
          </a:p>
          <a:p>
            <a:pPr marL="0" indent="0">
              <a:buNone/>
            </a:pPr>
            <a:r>
              <a:rPr lang="en-US" sz="4400" dirty="0"/>
              <a:t>		&lt;h1&gt;Hello {props.name}!&lt;/h1&gt;	</a:t>
            </a:r>
          </a:p>
          <a:p>
            <a:pPr marL="0" indent="0">
              <a:buNone/>
            </a:pPr>
            <a:r>
              <a:rPr lang="en-US" sz="4400" dirty="0"/>
              <a:t>	)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234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70237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function Counter (){</a:t>
            </a:r>
          </a:p>
          <a:p>
            <a:pPr marL="0" indent="0">
              <a:buNone/>
            </a:pPr>
            <a:r>
              <a:rPr lang="en-US" sz="4400" dirty="0"/>
              <a:t>	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7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function Counter (){</a:t>
            </a:r>
          </a:p>
          <a:p>
            <a:pPr marL="0" indent="0">
              <a:buNone/>
            </a:pPr>
            <a:r>
              <a:rPr lang="en-US" sz="4000" dirty="0"/>
              <a:t>	const [count, </a:t>
            </a:r>
            <a:r>
              <a:rPr lang="en-US" sz="4000" dirty="0" err="1"/>
              <a:t>setCount</a:t>
            </a:r>
            <a:r>
              <a:rPr lang="en-US" sz="4000" dirty="0"/>
              <a:t>] = </a:t>
            </a:r>
            <a:r>
              <a:rPr lang="en-US" sz="4000" dirty="0" err="1"/>
              <a:t>React.useState</a:t>
            </a:r>
            <a:r>
              <a:rPr lang="en-US" sz="4000" dirty="0"/>
              <a:t>(0)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5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Changing State</a:t>
            </a:r>
          </a:p>
        </p:txBody>
      </p:sp>
    </p:spTree>
    <p:extLst>
      <p:ext uri="{BB962C8B-B14F-4D97-AF65-F5344CB8AC3E}">
        <p14:creationId xmlns:p14="http://schemas.microsoft.com/office/powerpoint/2010/main" val="244063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setCount</a:t>
            </a:r>
            <a:r>
              <a:rPr lang="en-US" sz="40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07445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D05F6-7D08-95F5-3410-F684EF23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51" y="866417"/>
            <a:ext cx="9116697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3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Never modify state directly,</a:t>
            </a:r>
          </a:p>
          <a:p>
            <a:pPr marL="0" indent="0" algn="ctr">
              <a:buNone/>
            </a:pPr>
            <a:r>
              <a:rPr lang="en-US" sz="4000" dirty="0"/>
              <a:t> always use </a:t>
            </a:r>
            <a:r>
              <a:rPr lang="en-US" sz="4000" dirty="0" err="1"/>
              <a:t>setState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914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8127-E84C-02CE-77D1-91E8743C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Useful JS Tools </a:t>
            </a:r>
          </a:p>
        </p:txBody>
      </p:sp>
    </p:spTree>
    <p:extLst>
      <p:ext uri="{BB962C8B-B14F-4D97-AF65-F5344CB8AC3E}">
        <p14:creationId xmlns:p14="http://schemas.microsoft.com/office/powerpoint/2010/main" val="355387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442" y="947057"/>
            <a:ext cx="9443357" cy="52299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const list1 = [1, 2, 3, 4, 5]; </a:t>
            </a:r>
          </a:p>
          <a:p>
            <a:pPr marL="0" indent="0">
              <a:buNone/>
            </a:pPr>
            <a:r>
              <a:rPr lang="en-US" sz="4800" dirty="0"/>
              <a:t>const copy = [...list1];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2125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442" y="947057"/>
            <a:ext cx="9443357" cy="52299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const list1 = [1, 2, 3, 4, 5]; </a:t>
            </a:r>
          </a:p>
          <a:p>
            <a:pPr marL="0" indent="0">
              <a:buNone/>
            </a:pPr>
            <a:r>
              <a:rPr lang="en-US" sz="4800" dirty="0"/>
              <a:t>const list2 = [...list1, 6];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50924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442" y="947057"/>
            <a:ext cx="9443357" cy="52299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const list1 = [1, 2, 3, 4, 5];</a:t>
            </a:r>
          </a:p>
          <a:p>
            <a:pPr marL="0" indent="0">
              <a:buNone/>
            </a:pPr>
            <a:r>
              <a:rPr lang="en-US" sz="4400" dirty="0"/>
              <a:t>list1.splice(3, 1);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// list1 is now [1, 2, 3, 5]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97990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BEAB-0053-1C76-48F0-8BA7F3E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8BADF-51D4-B0D6-63E1-046598D0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11"/>
            <a:ext cx="10515600" cy="3156177"/>
          </a:xfrm>
        </p:spPr>
        <p:txBody>
          <a:bodyPr anchor="t">
            <a:normAutofit/>
          </a:bodyPr>
          <a:lstStyle/>
          <a:p>
            <a:r>
              <a:rPr lang="en-US" sz="3600" dirty="0">
                <a:cs typeface="Courier New" panose="02070309020205020404" pitchFamily="49" charset="0"/>
              </a:rPr>
              <a:t>To-Do List</a:t>
            </a:r>
          </a:p>
          <a:p>
            <a:r>
              <a:rPr lang="en-US" sz="3600" dirty="0">
                <a:cs typeface="Courier New" panose="02070309020205020404" pitchFamily="49" charset="0"/>
              </a:rPr>
              <a:t>Allow user to: 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Type in a task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Add a new task to a list of tasks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Delete a task by click a button next to each task</a:t>
            </a:r>
          </a:p>
        </p:txBody>
      </p:sp>
    </p:spTree>
    <p:extLst>
      <p:ext uri="{BB962C8B-B14F-4D97-AF65-F5344CB8AC3E}">
        <p14:creationId xmlns:p14="http://schemas.microsoft.com/office/powerpoint/2010/main" val="337130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3629-ECB1-9601-1B81-BB93AA22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C88E-CC35-DD41-0FEC-DB2B9137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2A54E-6B05-BF15-6CE4-D7AE7D3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696265-8246-0BBD-AC76-04EAD330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8355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E912C0-A9D6-B606-23A0-8C48C195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/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34546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BEAB-0053-1C76-48F0-8BA7F3E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JSX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8BADF-51D4-B0D6-63E1-046598D0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11"/>
            <a:ext cx="10515600" cy="31561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const foo = &lt;h1&gt;Hello!&lt;/h1&gt;</a:t>
            </a:r>
          </a:p>
        </p:txBody>
      </p:sp>
    </p:spTree>
    <p:extLst>
      <p:ext uri="{BB962C8B-B14F-4D97-AF65-F5344CB8AC3E}">
        <p14:creationId xmlns:p14="http://schemas.microsoft.com/office/powerpoint/2010/main" val="384901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8BADF-51D4-B0D6-63E1-046598D0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11"/>
            <a:ext cx="10515600" cy="31561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cs typeface="Times New Roman" panose="02020603050405020304" pitchFamily="18" charset="0"/>
              </a:rPr>
              <a:t>React</a:t>
            </a:r>
          </a:p>
          <a:p>
            <a:pPr marL="0" indent="0" algn="ctr">
              <a:buNone/>
            </a:pPr>
            <a:r>
              <a:rPr lang="en-US" sz="4400" b="1" dirty="0" err="1">
                <a:cs typeface="Times New Roman" panose="02020603050405020304" pitchFamily="18" charset="0"/>
              </a:rPr>
              <a:t>ReactDOM</a:t>
            </a:r>
            <a:endParaRPr lang="en-US" sz="4400" b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b="1" dirty="0">
                <a:cs typeface="Times New Roman" panose="02020603050405020304" pitchFamily="18" charset="0"/>
              </a:rPr>
              <a:t>Babel</a:t>
            </a:r>
          </a:p>
        </p:txBody>
      </p:sp>
    </p:spTree>
    <p:extLst>
      <p:ext uri="{BB962C8B-B14F-4D97-AF65-F5344CB8AC3E}">
        <p14:creationId xmlns:p14="http://schemas.microsoft.com/office/powerpoint/2010/main" val="84594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9A430FF-6BAC-EA6B-0DE9-5D2CF3DD25CA}"/>
              </a:ext>
            </a:extLst>
          </p:cNvPr>
          <p:cNvSpPr txBox="1">
            <a:spLocks/>
          </p:cNvSpPr>
          <p:nvPr/>
        </p:nvSpPr>
        <p:spPr>
          <a:xfrm>
            <a:off x="838200" y="887526"/>
            <a:ext cx="10515600" cy="1267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&lt;script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crossorigin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="https://unpkg.com/react@18/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umd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/react.production.min.js"&gt;&lt;/script&gt;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6767B8-16EA-618B-E6F9-6030A8CA9C09}"/>
              </a:ext>
            </a:extLst>
          </p:cNvPr>
          <p:cNvSpPr txBox="1">
            <a:spLocks/>
          </p:cNvSpPr>
          <p:nvPr/>
        </p:nvSpPr>
        <p:spPr>
          <a:xfrm>
            <a:off x="838200" y="2651012"/>
            <a:ext cx="10515600" cy="1267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&lt;script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crossorigin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="https://unpkg.com/react-dom@18/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umd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/react-dom.production.min.js"&gt;&lt;/script&gt;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A22FBE7-64F7-B01E-178B-F275F424736A}"/>
              </a:ext>
            </a:extLst>
          </p:cNvPr>
          <p:cNvSpPr txBox="1">
            <a:spLocks/>
          </p:cNvSpPr>
          <p:nvPr/>
        </p:nvSpPr>
        <p:spPr>
          <a:xfrm>
            <a:off x="838200" y="4016830"/>
            <a:ext cx="10515600" cy="1267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&lt;script 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="https://unpkg.com/@babel/standalone/ babel.min.js"&gt;&lt;/script&gt;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715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34897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function Hello () {</a:t>
            </a:r>
          </a:p>
          <a:p>
            <a:pPr marL="0" indent="0">
              <a:buNone/>
            </a:pPr>
            <a:r>
              <a:rPr lang="en-US" sz="4400" dirty="0"/>
              <a:t>	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0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418</Words>
  <Application>Microsoft Office PowerPoint</Application>
  <PresentationFormat>Widescreen</PresentationFormat>
  <Paragraphs>89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Office Theme</vt:lpstr>
      <vt:lpstr>JS101</vt:lpstr>
      <vt:lpstr>PowerPoint Presentation</vt:lpstr>
      <vt:lpstr>React</vt:lpstr>
      <vt:lpstr>JSX</vt:lpstr>
      <vt:lpstr>JSX</vt:lpstr>
      <vt:lpstr>PowerPoint Presentation</vt:lpstr>
      <vt:lpstr>PowerPoint Presentation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Useful JS Tools </vt:lpstr>
      <vt:lpstr>PowerPoint Presentation</vt:lpstr>
      <vt:lpstr>PowerPoint Presentation</vt:lpstr>
      <vt:lpstr>PowerPoint Presentation</vt:lpstr>
      <vt:lpstr>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45</cp:revision>
  <dcterms:created xsi:type="dcterms:W3CDTF">2023-01-21T08:02:48Z</dcterms:created>
  <dcterms:modified xsi:type="dcterms:W3CDTF">2023-01-21T09:14:09Z</dcterms:modified>
</cp:coreProperties>
</file>