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406" r:id="rId4"/>
    <p:sldId id="408" r:id="rId5"/>
    <p:sldId id="428" r:id="rId6"/>
    <p:sldId id="400" r:id="rId7"/>
    <p:sldId id="430" r:id="rId8"/>
    <p:sldId id="409" r:id="rId9"/>
    <p:sldId id="410" r:id="rId10"/>
    <p:sldId id="281" r:id="rId11"/>
    <p:sldId id="425" r:id="rId12"/>
    <p:sldId id="282" r:id="rId13"/>
    <p:sldId id="395" r:id="rId14"/>
    <p:sldId id="426" r:id="rId15"/>
    <p:sldId id="283" r:id="rId16"/>
    <p:sldId id="429" r:id="rId17"/>
    <p:sldId id="42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2630" autoAdjust="0"/>
  </p:normalViewPr>
  <p:slideViewPr>
    <p:cSldViewPr snapToGrid="0">
      <p:cViewPr varScale="1">
        <p:scale>
          <a:sx n="47" d="100"/>
          <a:sy n="47" d="100"/>
        </p:scale>
        <p:origin x="96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C955-4DFF-4707-94E0-5ADD65BAD9DE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F4E-0081-4883-93BA-A747FC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HTML/CSS: rendering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8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has some key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declarative: we tell the react how our app should look, and the lest should be taken care by react how to do it.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to achieve it, react uses some tools.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1. instead of </a:t>
            </a:r>
            <a:r>
              <a:rPr lang="en-US" dirty="0" err="1"/>
              <a:t>js</a:t>
            </a:r>
            <a:r>
              <a:rPr lang="en-US" dirty="0"/>
              <a:t>, it uses an extended version of </a:t>
            </a:r>
            <a:r>
              <a:rPr lang="en-US" dirty="0" err="1"/>
              <a:t>js</a:t>
            </a:r>
            <a:r>
              <a:rPr lang="en-US" dirty="0"/>
              <a:t>, called JSX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Credit: https://web.dev/howbrowserswork/</a:t>
            </a:r>
          </a:p>
        </p:txBody>
      </p:sp>
    </p:spTree>
    <p:extLst>
      <p:ext uri="{BB962C8B-B14F-4D97-AF65-F5344CB8AC3E}">
        <p14:creationId xmlns:p14="http://schemas.microsoft.com/office/powerpoint/2010/main" val="314300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07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4d1f6b8b4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4d1f6b8b4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it’s called tree?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36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 JavaScript specification calls that a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host environment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6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value from a node</a:t>
            </a:r>
          </a:p>
          <a:p>
            <a:r>
              <a:rPr lang="en-US" dirty="0"/>
              <a:t>Creating new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existing node</a:t>
            </a:r>
          </a:p>
          <a:p>
            <a:r>
              <a:rPr lang="en-US" dirty="0"/>
              <a:t>Deleting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156365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19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3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6D2-FBB9-48BF-A767-C482EC94211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93744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ECE-2B62-C5A5-11D4-12006DB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9A77-895B-2757-0653-1F49C08F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onblur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onchange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  <a:t>onclick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ondrag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onfocus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onkeyup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  <a:t>onload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onmousedown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onmouseover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onmouseup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onsubmit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ontouchmove</a:t>
            </a:r>
            <a:br>
              <a:rPr lang="en-US" sz="1867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67" dirty="0" err="1">
                <a:solidFill>
                  <a:srgbClr val="FFFFFF"/>
                </a:solidFill>
                <a:latin typeface="Consolas" panose="020B0609020204030204" pitchFamily="49" charset="0"/>
              </a:rPr>
              <a:t>onunload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931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querySelector</a:t>
            </a:r>
          </a:p>
        </p:txBody>
      </p:sp>
    </p:spTree>
    <p:extLst>
      <p:ext uri="{BB962C8B-B14F-4D97-AF65-F5344CB8AC3E}">
        <p14:creationId xmlns:p14="http://schemas.microsoft.com/office/powerpoint/2010/main" val="110886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4A5C8-3F77-FA12-BCE3-D5AE4E8F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42" y="410928"/>
            <a:ext cx="7231117" cy="60361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8F1C6C0-174F-93B3-C8F4-F4EEFDBD8E0E}"/>
              </a:ext>
            </a:extLst>
          </p:cNvPr>
          <p:cNvGrpSpPr/>
          <p:nvPr/>
        </p:nvGrpSpPr>
        <p:grpSpPr>
          <a:xfrm>
            <a:off x="333542" y="3943170"/>
            <a:ext cx="1815946" cy="2466688"/>
            <a:chOff x="6787505" y="2539848"/>
            <a:chExt cx="1815946" cy="24666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CE2FFC-3932-AD8A-3B31-EDC91ADE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7C638A-B6EC-DF31-C682-7491A5519762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02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00B01-15B5-8CAA-FD91-20EF66A1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4" y="497892"/>
            <a:ext cx="11055457" cy="5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145431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50367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61414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2A54E-6B05-BF15-6CE4-D7AE7D3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696265-8246-0BBD-AC76-04EAD33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10515600" cy="4592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Hello0: alert</a:t>
            </a:r>
          </a:p>
          <a:p>
            <a:pPr marL="0" indent="0">
              <a:buNone/>
            </a:pPr>
            <a:r>
              <a:rPr lang="en-US" dirty="0"/>
              <a:t>Hello1: event</a:t>
            </a:r>
          </a:p>
          <a:p>
            <a:pPr marL="0" indent="0">
              <a:buNone/>
            </a:pPr>
            <a:r>
              <a:rPr lang="en-US" dirty="0"/>
              <a:t>goodbye: hello goodbye</a:t>
            </a:r>
          </a:p>
          <a:p>
            <a:pPr marL="0" indent="0">
              <a:buNone/>
            </a:pPr>
            <a:r>
              <a:rPr lang="en-US" dirty="0"/>
              <a:t>Counter: DOMContentLoaded, separate file</a:t>
            </a:r>
          </a:p>
          <a:p>
            <a:pPr marL="0" indent="0">
              <a:buNone/>
            </a:pPr>
            <a:r>
              <a:rPr lang="en-US" dirty="0"/>
              <a:t>Greeting: </a:t>
            </a:r>
          </a:p>
          <a:p>
            <a:pPr marL="0" indent="0">
              <a:buNone/>
            </a:pPr>
            <a:r>
              <a:rPr lang="en-US" dirty="0"/>
              <a:t>RGB1: buttons</a:t>
            </a:r>
          </a:p>
          <a:p>
            <a:pPr marL="0" indent="0">
              <a:buNone/>
            </a:pPr>
            <a:r>
              <a:rPr lang="en-US" dirty="0"/>
              <a:t>RGB2: dropdown</a:t>
            </a:r>
          </a:p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List (optional)</a:t>
            </a:r>
          </a:p>
        </p:txBody>
      </p:sp>
    </p:spTree>
    <p:extLst>
      <p:ext uri="{BB962C8B-B14F-4D97-AF65-F5344CB8AC3E}">
        <p14:creationId xmlns:p14="http://schemas.microsoft.com/office/powerpoint/2010/main" val="58355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35072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9195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browser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EC356F-9D86-A283-AEB4-6ED02A1F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01" y="2406380"/>
            <a:ext cx="1362136" cy="23294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9F5770-BA1E-59D5-93BE-AF186457CFD1}"/>
              </a:ext>
            </a:extLst>
          </p:cNvPr>
          <p:cNvSpPr txBox="1"/>
          <p:nvPr/>
        </p:nvSpPr>
        <p:spPr>
          <a:xfrm>
            <a:off x="3691720" y="4729537"/>
            <a:ext cx="181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Rendering Engine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27E76A-8827-D2B0-9F7A-A26B73C40BDE}"/>
              </a:ext>
            </a:extLst>
          </p:cNvPr>
          <p:cNvGrpSpPr/>
          <p:nvPr/>
        </p:nvGrpSpPr>
        <p:grpSpPr>
          <a:xfrm>
            <a:off x="6787505" y="2539848"/>
            <a:ext cx="1815946" cy="2466688"/>
            <a:chOff x="6787505" y="2539848"/>
            <a:chExt cx="1815946" cy="2466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FE2E39-F1F3-98CE-1C15-96AD919D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64" y="2539848"/>
              <a:ext cx="1720487" cy="206251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49050C-AE13-0C65-F66A-86E821B6010E}"/>
                </a:ext>
              </a:extLst>
            </p:cNvPr>
            <p:cNvSpPr txBox="1"/>
            <p:nvPr/>
          </p:nvSpPr>
          <p:spPr>
            <a:xfrm>
              <a:off x="6787505" y="4729537"/>
              <a:ext cx="1815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JavaScript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4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443DC-AB83-84EE-80E4-EA62ED10FA18}"/>
              </a:ext>
            </a:extLst>
          </p:cNvPr>
          <p:cNvSpPr txBox="1"/>
          <p:nvPr/>
        </p:nvSpPr>
        <p:spPr>
          <a:xfrm>
            <a:off x="3140988" y="2056173"/>
            <a:ext cx="5910021" cy="2144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endParaRPr lang="en-US" sz="2667" dirty="0"/>
          </a:p>
          <a:p>
            <a:pPr algn="ctr"/>
            <a:r>
              <a:rPr lang="en-US" sz="2667" dirty="0"/>
              <a:t>Browser API</a:t>
            </a:r>
          </a:p>
          <a:p>
            <a:pPr algn="ctr"/>
            <a:endParaRPr lang="en-US" sz="2667" dirty="0"/>
          </a:p>
          <a:p>
            <a:pPr algn="ctr"/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FDB77-484F-7439-B88D-5BB985F9ACEC}"/>
              </a:ext>
            </a:extLst>
          </p:cNvPr>
          <p:cNvSpPr txBox="1"/>
          <p:nvPr/>
        </p:nvSpPr>
        <p:spPr>
          <a:xfrm>
            <a:off x="3140988" y="4633471"/>
            <a:ext cx="5910021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Core JavaScript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179780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129727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443DC-AB83-84EE-80E4-EA62ED10FA18}"/>
              </a:ext>
            </a:extLst>
          </p:cNvPr>
          <p:cNvSpPr txBox="1"/>
          <p:nvPr/>
        </p:nvSpPr>
        <p:spPr>
          <a:xfrm>
            <a:off x="3140988" y="2056173"/>
            <a:ext cx="5910021" cy="2144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endParaRPr lang="en-US" sz="2667" dirty="0"/>
          </a:p>
          <a:p>
            <a:pPr algn="ctr"/>
            <a:r>
              <a:rPr lang="en-US" sz="2667" dirty="0"/>
              <a:t>Browser API</a:t>
            </a:r>
          </a:p>
          <a:p>
            <a:pPr algn="ctr"/>
            <a:endParaRPr lang="en-US" sz="2667" dirty="0"/>
          </a:p>
          <a:p>
            <a:pPr algn="ctr"/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FDB77-484F-7439-B88D-5BB985F9ACEC}"/>
              </a:ext>
            </a:extLst>
          </p:cNvPr>
          <p:cNvSpPr txBox="1"/>
          <p:nvPr/>
        </p:nvSpPr>
        <p:spPr>
          <a:xfrm>
            <a:off x="3140988" y="4633471"/>
            <a:ext cx="5910021" cy="5027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rgbClr val="00B050"/>
                </a:solidFill>
              </a:rPr>
              <a:t>Core JavaScript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C67FF-4662-8748-64D4-A84172BCB133}"/>
              </a:ext>
            </a:extLst>
          </p:cNvPr>
          <p:cNvSpPr/>
          <p:nvPr/>
        </p:nvSpPr>
        <p:spPr>
          <a:xfrm>
            <a:off x="2929180" y="1172183"/>
            <a:ext cx="6333641" cy="4256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CE814-8D04-9F65-E31F-96AA7F6F0686}"/>
              </a:ext>
            </a:extLst>
          </p:cNvPr>
          <p:cNvSpPr txBox="1"/>
          <p:nvPr/>
        </p:nvSpPr>
        <p:spPr>
          <a:xfrm>
            <a:off x="3027336" y="1248957"/>
            <a:ext cx="179780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JavaScript Engine</a:t>
            </a:r>
          </a:p>
        </p:txBody>
      </p:sp>
    </p:spTree>
    <p:extLst>
      <p:ext uri="{BB962C8B-B14F-4D97-AF65-F5344CB8AC3E}">
        <p14:creationId xmlns:p14="http://schemas.microsoft.com/office/powerpoint/2010/main" val="220185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6CC27-2B19-859B-EA28-5DD71056B46D}"/>
              </a:ext>
            </a:extLst>
          </p:cNvPr>
          <p:cNvSpPr txBox="1"/>
          <p:nvPr/>
        </p:nvSpPr>
        <p:spPr>
          <a:xfrm>
            <a:off x="4401518" y="2751891"/>
            <a:ext cx="3388965" cy="13236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667" dirty="0"/>
          </a:p>
          <a:p>
            <a:pPr algn="ctr"/>
            <a:r>
              <a:rPr lang="en-US" sz="2667" dirty="0"/>
              <a:t>JavaScript Engine</a:t>
            </a:r>
          </a:p>
          <a:p>
            <a:pPr algn="ctr"/>
            <a:endParaRPr lang="en-US"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C644C-F51C-C558-7771-6223CB1DB412}"/>
              </a:ext>
            </a:extLst>
          </p:cNvPr>
          <p:cNvSpPr txBox="1"/>
          <p:nvPr/>
        </p:nvSpPr>
        <p:spPr>
          <a:xfrm>
            <a:off x="833466" y="3162861"/>
            <a:ext cx="2255865" cy="50276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D06E7-12E2-6A57-6895-739E5AE27C0E}"/>
              </a:ext>
            </a:extLst>
          </p:cNvPr>
          <p:cNvSpPr txBox="1"/>
          <p:nvPr/>
        </p:nvSpPr>
        <p:spPr>
          <a:xfrm>
            <a:off x="9102670" y="3162258"/>
            <a:ext cx="2476287" cy="50276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Machine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D2783B-B276-5507-C9CC-EFE3BE66F989}"/>
              </a:ext>
            </a:extLst>
          </p:cNvPr>
          <p:cNvCxnSpPr/>
          <p:nvPr/>
        </p:nvCxnSpPr>
        <p:spPr>
          <a:xfrm>
            <a:off x="3275309" y="3428997"/>
            <a:ext cx="578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E953A-83B2-780D-43D4-295EA4F74102}"/>
              </a:ext>
            </a:extLst>
          </p:cNvPr>
          <p:cNvCxnSpPr/>
          <p:nvPr/>
        </p:nvCxnSpPr>
        <p:spPr>
          <a:xfrm>
            <a:off x="8189994" y="3428997"/>
            <a:ext cx="578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dirty="0"/>
              <a:t>DOM Tree</a:t>
            </a:r>
          </a:p>
        </p:txBody>
      </p:sp>
    </p:spTree>
    <p:extLst>
      <p:ext uri="{BB962C8B-B14F-4D97-AF65-F5344CB8AC3E}">
        <p14:creationId xmlns:p14="http://schemas.microsoft.com/office/powerpoint/2010/main" val="135530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7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25" name="Google Shape;525;p97"/>
          <p:cNvGrpSpPr/>
          <p:nvPr/>
        </p:nvGrpSpPr>
        <p:grpSpPr>
          <a:xfrm>
            <a:off x="6162080" y="550401"/>
            <a:ext cx="5314880" cy="5757167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4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97"/>
          <p:cNvGrpSpPr/>
          <p:nvPr/>
        </p:nvGrpSpPr>
        <p:grpSpPr>
          <a:xfrm rot="10800000">
            <a:off x="3438560" y="433443"/>
            <a:ext cx="5314880" cy="5757167"/>
            <a:chOff x="4621560" y="412800"/>
            <a:chExt cx="3986160" cy="4317875"/>
          </a:xfrm>
        </p:grpSpPr>
        <p:pic>
          <p:nvPicPr>
            <p:cNvPr id="526" name="Google Shape;526;p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97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97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467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4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291</Words>
  <Application>Microsoft Office PowerPoint</Application>
  <PresentationFormat>Widescreen</PresentationFormat>
  <Paragraphs>82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BlinkMacSystemFont</vt:lpstr>
      <vt:lpstr>Calibri</vt:lpstr>
      <vt:lpstr>Calibri Light</vt:lpstr>
      <vt:lpstr>Consolas</vt:lpstr>
      <vt:lpstr>Office Theme</vt:lpstr>
      <vt:lpstr>JS101</vt:lpstr>
      <vt:lpstr>Browser</vt:lpstr>
      <vt:lpstr>PowerPoint Presentation</vt:lpstr>
      <vt:lpstr>PowerPoint Presentation</vt:lpstr>
      <vt:lpstr>PowerPoint Presentation</vt:lpstr>
      <vt:lpstr>PowerPoint Presentation</vt:lpstr>
      <vt:lpstr>DOM Tree</vt:lpstr>
      <vt:lpstr>PowerPoint Presentation</vt:lpstr>
      <vt:lpstr>PowerPoint Presentation</vt:lpstr>
      <vt:lpstr>Events</vt:lpstr>
      <vt:lpstr>Events</vt:lpstr>
      <vt:lpstr>querySelector</vt:lpstr>
      <vt:lpstr>PowerPoint Presentation</vt:lpstr>
      <vt:lpstr>PowerPoint Presentation</vt:lpstr>
      <vt:lpstr>DOM manipulation</vt:lpstr>
      <vt:lpstr>DOM manipulation</vt:lpstr>
      <vt:lpstr>Style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64</cp:revision>
  <dcterms:created xsi:type="dcterms:W3CDTF">2023-01-25T00:31:06Z</dcterms:created>
  <dcterms:modified xsi:type="dcterms:W3CDTF">2023-02-26T01:36:06Z</dcterms:modified>
</cp:coreProperties>
</file>