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5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8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FCB2-17D9-49F4-83A5-D7C5B0C4741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654C-86DA-48CA-8D11-D779C685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9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3B0-BB45-601C-731D-BEA078F29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538C8-1398-7A73-CFA6-25388DB3D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BE7D-A287-20AD-53CC-A5C86B82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9123-E161-4AB9-3CE2-434DE100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there are several ways to handle asynchronous operations. Here are some key points to explain 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121194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8633-C5B2-31CE-73DF-950A8BD6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E3D7-2CF4-B678-2D83-6C9ABDA6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 In synchronous code, each line of code is executed one after the other in a single thread.</a:t>
            </a:r>
          </a:p>
          <a:p>
            <a:pPr>
              <a:buFont typeface="+mj-lt"/>
              <a:buAutoNum type="arabicPeriod"/>
            </a:pPr>
            <a:r>
              <a:rPr lang="en-US" dirty="0"/>
              <a:t> The execution of the current line of code must be completed before the next line of code can be executed.</a:t>
            </a:r>
          </a:p>
          <a:p>
            <a:pPr>
              <a:buFont typeface="+mj-lt"/>
              <a:buAutoNum type="arabicPeriod"/>
            </a:pPr>
            <a:r>
              <a:rPr lang="en-US" dirty="0"/>
              <a:t> Synchronous code can block the main thread and cause the program to become unresponsive if it takes too long to execute.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9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80F3-0ABD-C2C5-B5FE-1F59CAAC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DB34-8F88-F06F-3726-EDEDDAA4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 In asynchronous JavaScript code, tasks can be executed in parallel without blocking the main thread.</a:t>
            </a:r>
          </a:p>
          <a:p>
            <a:pPr>
              <a:buFont typeface="+mj-lt"/>
              <a:buAutoNum type="arabicPeriod"/>
            </a:pPr>
            <a:r>
              <a:rPr lang="en-US" dirty="0"/>
              <a:t> Asynchronous code uses callbacks, events, and promises to handle the completion of tasks and avoid blocking the main thread.</a:t>
            </a:r>
          </a:p>
          <a:p>
            <a:pPr>
              <a:buFont typeface="+mj-lt"/>
              <a:buAutoNum type="arabicPeriod"/>
            </a:pPr>
            <a:r>
              <a:rPr lang="en-US" dirty="0"/>
              <a:t> Asynchronous code is more efficient for handling tasks that involve waiting for I/O or network operations to complete.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7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43C9-5B6F-D816-73AB-0A6033AF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B33A-0D3D-D1AF-78DD-476EDA4F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Promises are a way to handle asynchronous code in JavaScript.</a:t>
            </a:r>
          </a:p>
          <a:p>
            <a:r>
              <a:rPr lang="en-US" dirty="0"/>
              <a:t>A Promise is a placeholder for a value that may not be available yet.</a:t>
            </a:r>
          </a:p>
          <a:p>
            <a:r>
              <a:rPr lang="en-US" dirty="0"/>
              <a:t>A Promise represents the eventual completion (or failure) of an asynchronous operation and allows you to handle it asynchronously using its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.then()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.catch() </a:t>
            </a:r>
            <a:r>
              <a:rPr lang="en-US" dirty="0"/>
              <a:t>methods.</a:t>
            </a:r>
          </a:p>
          <a:p>
            <a:r>
              <a:rPr lang="en-US" dirty="0"/>
              <a:t>Promises can help simplify asynchronous code by allowing you to chain multiple asynchronous operations together and handle errors more easily.</a:t>
            </a:r>
          </a:p>
        </p:txBody>
      </p:sp>
    </p:spTree>
    <p:extLst>
      <p:ext uri="{BB962C8B-B14F-4D97-AF65-F5344CB8AC3E}">
        <p14:creationId xmlns:p14="http://schemas.microsoft.com/office/powerpoint/2010/main" val="25924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3E36-8035-1E6D-6914-277D79EC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EA54-A207-7CB3-61A5-A8645AD9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Promise has three states: </a:t>
            </a:r>
          </a:p>
          <a:p>
            <a:pPr lvl="1"/>
            <a:r>
              <a:rPr lang="en-US" dirty="0"/>
              <a:t>pending, </a:t>
            </a:r>
          </a:p>
          <a:p>
            <a:pPr lvl="1"/>
            <a:r>
              <a:rPr lang="en-US" dirty="0"/>
              <a:t>fulfilled, and </a:t>
            </a:r>
          </a:p>
          <a:p>
            <a:pPr lvl="1"/>
            <a:r>
              <a:rPr lang="en-US" dirty="0"/>
              <a:t>Rejected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 Promise is first created, it is in a pending state. When the operation it represents is completed, it will either be fulfilled or rejected, depending on whether it succeeded or failed.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7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291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JS101</vt:lpstr>
      <vt:lpstr>Synchronous vs Asynchronous</vt:lpstr>
      <vt:lpstr>Synchronous</vt:lpstr>
      <vt:lpstr>Asynchronous</vt:lpstr>
      <vt:lpstr>Promises</vt:lpstr>
      <vt:lpstr>Promise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7</cp:revision>
  <dcterms:created xsi:type="dcterms:W3CDTF">2023-03-05T23:38:15Z</dcterms:created>
  <dcterms:modified xsi:type="dcterms:W3CDTF">2023-03-05T23:44:49Z</dcterms:modified>
</cp:coreProperties>
</file>