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0" r:id="rId6"/>
    <p:sldId id="265" r:id="rId7"/>
    <p:sldId id="268" r:id="rId8"/>
    <p:sldId id="271" r:id="rId9"/>
    <p:sldId id="266" r:id="rId10"/>
    <p:sldId id="269" r:id="rId11"/>
    <p:sldId id="261" r:id="rId12"/>
    <p:sldId id="262" r:id="rId13"/>
    <p:sldId id="264" r:id="rId14"/>
    <p:sldId id="263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9C955-4DFF-4707-94E0-5ADD65BAD9D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EF4E-0081-4883-93BA-A747FCF38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has some key concepts</a:t>
            </a:r>
          </a:p>
          <a:p>
            <a:pPr marL="171450" indent="-171450">
              <a:buFontTx/>
              <a:buChar char="-"/>
            </a:pPr>
            <a:r>
              <a:rPr lang="en-US" dirty="0"/>
              <a:t>declarative: we tell the react how our app should look, and the lest should be taken care by react how to do it.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to achieve it, react uses some tools.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1. instead of </a:t>
            </a:r>
            <a:r>
              <a:rPr lang="en-US" dirty="0" err="1"/>
              <a:t>js</a:t>
            </a:r>
            <a:r>
              <a:rPr lang="en-US" dirty="0"/>
              <a:t>, it uses an extended version of </a:t>
            </a:r>
            <a:r>
              <a:rPr lang="en-US" dirty="0" err="1"/>
              <a:t>js</a:t>
            </a:r>
            <a:r>
              <a:rPr lang="en-US" dirty="0"/>
              <a:t>, called JSX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3F474-17FF-451E-9916-9FA43C6FE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if the property can't be found in the object itself, the prototype is searched for the property. If the property still can't be found, then the prototype's prototype is searched,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if the property can't be found in the object itself, the prototype is searched for the property. If the property still can't be found, then the prototype's prototype is searched,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try statement allows you to define a block of code to be tested for errors while it is being executed.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catch statement allows you to define a block of code to be executed, if an error occurs in the try block.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try statement allows you to define a block of code to be tested for errors while it is being executed.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catch statement allows you to define a block of code to be executed, if an error occurs in the try block.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EF4E-0081-4883-93BA-A747FCF389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5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1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26D2-FBB9-48BF-A767-C482EC94211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0FD4-D3E0-4CE5-82E2-8780D539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89210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const person1 = </a:t>
            </a:r>
            <a:r>
              <a:rPr lang="en-US" sz="3600" dirty="0">
                <a:solidFill>
                  <a:srgbClr val="00B0F0"/>
                </a:solidFill>
              </a:rPr>
              <a:t>new</a:t>
            </a:r>
            <a:r>
              <a:rPr lang="en-US" sz="3600" dirty="0"/>
              <a:t> Person(“Ahmad”)</a:t>
            </a:r>
          </a:p>
        </p:txBody>
      </p:sp>
    </p:spTree>
    <p:extLst>
      <p:ext uri="{BB962C8B-B14F-4D97-AF65-F5344CB8AC3E}">
        <p14:creationId xmlns:p14="http://schemas.microsoft.com/office/powerpoint/2010/main" val="10096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6600" dirty="0"/>
              <a:t>Prototype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761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B386-970C-6AAC-C51D-676983BBE926}"/>
              </a:ext>
            </a:extLst>
          </p:cNvPr>
          <p:cNvSpPr txBox="1"/>
          <p:nvPr/>
        </p:nvSpPr>
        <p:spPr>
          <a:xfrm>
            <a:off x="1563754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6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8332301" y="4997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B386-970C-6AAC-C51D-676983BBE926}"/>
              </a:ext>
            </a:extLst>
          </p:cNvPr>
          <p:cNvSpPr txBox="1"/>
          <p:nvPr/>
        </p:nvSpPr>
        <p:spPr>
          <a:xfrm>
            <a:off x="1563754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6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8332301" y="4997653"/>
            <a:ext cx="189837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0F4E1-5BAA-1457-E113-09008498EA64}"/>
              </a:ext>
            </a:extLst>
          </p:cNvPr>
          <p:cNvSpPr txBox="1"/>
          <p:nvPr/>
        </p:nvSpPr>
        <p:spPr>
          <a:xfrm>
            <a:off x="1563757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44B20-D032-1A57-DE26-F72EB979B930}"/>
              </a:ext>
            </a:extLst>
          </p:cNvPr>
          <p:cNvSpPr txBox="1"/>
          <p:nvPr/>
        </p:nvSpPr>
        <p:spPr>
          <a:xfrm>
            <a:off x="1563756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423C-0871-4073-0417-2AC626E76214}"/>
              </a:ext>
            </a:extLst>
          </p:cNvPr>
          <p:cNvSpPr txBox="1"/>
          <p:nvPr/>
        </p:nvSpPr>
        <p:spPr>
          <a:xfrm>
            <a:off x="1563755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2A8CF-54DF-565A-DFE4-F330FA72BA96}"/>
              </a:ext>
            </a:extLst>
          </p:cNvPr>
          <p:cNvSpPr txBox="1"/>
          <p:nvPr/>
        </p:nvSpPr>
        <p:spPr>
          <a:xfrm>
            <a:off x="4948029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FEE82-E1EC-1E14-1491-13352048A612}"/>
              </a:ext>
            </a:extLst>
          </p:cNvPr>
          <p:cNvSpPr txBox="1"/>
          <p:nvPr/>
        </p:nvSpPr>
        <p:spPr>
          <a:xfrm>
            <a:off x="4948028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5E446-7B20-C8A5-6708-85FE01A6DAE7}"/>
              </a:ext>
            </a:extLst>
          </p:cNvPr>
          <p:cNvSpPr txBox="1"/>
          <p:nvPr/>
        </p:nvSpPr>
        <p:spPr>
          <a:xfrm>
            <a:off x="4948027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4D793-4518-CD40-53EA-282E5BC38B39}"/>
              </a:ext>
            </a:extLst>
          </p:cNvPr>
          <p:cNvSpPr txBox="1"/>
          <p:nvPr/>
        </p:nvSpPr>
        <p:spPr>
          <a:xfrm>
            <a:off x="4948027" y="115121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4E50B-5943-CFB1-C3E9-428CD9A28954}"/>
              </a:ext>
            </a:extLst>
          </p:cNvPr>
          <p:cNvSpPr txBox="1"/>
          <p:nvPr/>
        </p:nvSpPr>
        <p:spPr>
          <a:xfrm>
            <a:off x="8332304" y="3591339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student3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77508-AD59-C974-FD49-82D178169A9E}"/>
              </a:ext>
            </a:extLst>
          </p:cNvPr>
          <p:cNvSpPr txBox="1"/>
          <p:nvPr/>
        </p:nvSpPr>
        <p:spPr>
          <a:xfrm>
            <a:off x="8332303" y="4058478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12F25-9036-81A6-7593-5D951E4A6601}"/>
              </a:ext>
            </a:extLst>
          </p:cNvPr>
          <p:cNvSpPr txBox="1"/>
          <p:nvPr/>
        </p:nvSpPr>
        <p:spPr>
          <a:xfrm>
            <a:off x="8332302" y="4525617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AC3BB-81F1-3BF0-AE6F-BF11A94D06EB}"/>
              </a:ext>
            </a:extLst>
          </p:cNvPr>
          <p:cNvSpPr txBox="1"/>
          <p:nvPr/>
        </p:nvSpPr>
        <p:spPr>
          <a:xfrm>
            <a:off x="4948026" y="1724653"/>
            <a:ext cx="189837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sayHi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0BEC7B-CD3F-E682-8431-20D1779AEAD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12944" y="2191792"/>
            <a:ext cx="2893943" cy="1399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89FFB5-359E-E67F-624F-17F1A0A0494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897216" y="2191792"/>
            <a:ext cx="69575" cy="13995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F6F9BE-C900-BFD3-A7CE-DBE9E12E43DC}"/>
              </a:ext>
            </a:extLst>
          </p:cNvPr>
          <p:cNvCxnSpPr>
            <a:cxnSpLocks/>
          </p:cNvCxnSpPr>
          <p:nvPr/>
        </p:nvCxnSpPr>
        <p:spPr>
          <a:xfrm flipH="1" flipV="1">
            <a:off x="6642652" y="2278936"/>
            <a:ext cx="2638836" cy="1150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59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0B52E84-E396-ABDB-4737-E9C627E23940}"/>
              </a:ext>
            </a:extLst>
          </p:cNvPr>
          <p:cNvSpPr txBox="1"/>
          <p:nvPr/>
        </p:nvSpPr>
        <p:spPr>
          <a:xfrm>
            <a:off x="5146808" y="5588998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74DDE8-8926-E895-AC6A-5EB927B87B24}"/>
              </a:ext>
            </a:extLst>
          </p:cNvPr>
          <p:cNvSpPr txBox="1"/>
          <p:nvPr/>
        </p:nvSpPr>
        <p:spPr>
          <a:xfrm>
            <a:off x="5146808" y="4614424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E78E00-46CC-7612-5DA2-E73660F9232B}"/>
              </a:ext>
            </a:extLst>
          </p:cNvPr>
          <p:cNvSpPr txBox="1"/>
          <p:nvPr/>
        </p:nvSpPr>
        <p:spPr>
          <a:xfrm>
            <a:off x="5146808" y="3639850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97CF7F-F8F0-02C2-5FFD-6C182704F4C0}"/>
              </a:ext>
            </a:extLst>
          </p:cNvPr>
          <p:cNvSpPr txBox="1"/>
          <p:nvPr/>
        </p:nvSpPr>
        <p:spPr>
          <a:xfrm>
            <a:off x="5146808" y="2665276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Prototype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82121-BD38-6FEB-B34D-2C6CF1AFD143}"/>
              </a:ext>
            </a:extLst>
          </p:cNvPr>
          <p:cNvSpPr txBox="1"/>
          <p:nvPr/>
        </p:nvSpPr>
        <p:spPr>
          <a:xfrm>
            <a:off x="5146808" y="1690702"/>
            <a:ext cx="189837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A5FB27-0B41-BDFF-9332-D50B56948FA6}"/>
              </a:ext>
            </a:extLst>
          </p:cNvPr>
          <p:cNvSpPr txBox="1"/>
          <p:nvPr/>
        </p:nvSpPr>
        <p:spPr>
          <a:xfrm>
            <a:off x="5146808" y="807337"/>
            <a:ext cx="1898373" cy="46166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Null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09028B-CE15-2BDC-FB0D-3EDEB4E843D3}"/>
              </a:ext>
            </a:extLst>
          </p:cNvPr>
          <p:cNvCxnSpPr>
            <a:stCxn id="20" idx="0"/>
            <a:endCxn id="21" idx="2"/>
          </p:cNvCxnSpPr>
          <p:nvPr/>
        </p:nvCxnSpPr>
        <p:spPr>
          <a:xfrm flipV="1">
            <a:off x="6095995" y="5076089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148E3AC-2F96-E530-6AC6-0613BD223896}"/>
              </a:ext>
            </a:extLst>
          </p:cNvPr>
          <p:cNvCxnSpPr/>
          <p:nvPr/>
        </p:nvCxnSpPr>
        <p:spPr>
          <a:xfrm flipV="1">
            <a:off x="6096000" y="4101515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18C52E-DCD0-5619-D50A-C043EF05D270}"/>
              </a:ext>
            </a:extLst>
          </p:cNvPr>
          <p:cNvCxnSpPr/>
          <p:nvPr/>
        </p:nvCxnSpPr>
        <p:spPr>
          <a:xfrm flipV="1">
            <a:off x="6095995" y="3172545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8009BB-CA11-2CD6-6BFA-D7D4D104E290}"/>
              </a:ext>
            </a:extLst>
          </p:cNvPr>
          <p:cNvCxnSpPr/>
          <p:nvPr/>
        </p:nvCxnSpPr>
        <p:spPr>
          <a:xfrm flipV="1">
            <a:off x="6079425" y="2152367"/>
            <a:ext cx="0" cy="51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8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Autofit/>
          </a:bodyPr>
          <a:lstStyle/>
          <a:p>
            <a:r>
              <a:rPr lang="en-US" sz="5400" dirty="0"/>
              <a:t>Object Oriented Programming (OOP)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5799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FC651B-7521-D713-B8F8-A29C4B38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923840"/>
            <a:ext cx="878327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00624-9E2A-D65D-CCD5-B5B1D214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742575"/>
            <a:ext cx="863085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Autofit/>
          </a:bodyPr>
          <a:lstStyle/>
          <a:p>
            <a:r>
              <a:rPr lang="en-US" sz="5400" dirty="0"/>
              <a:t>Error Handling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32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EC5-95C7-26D8-0A18-A6BD8791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en-US" b="1" dirty="0"/>
              <a:t>JS101</a:t>
            </a:r>
          </a:p>
        </p:txBody>
      </p:sp>
    </p:spTree>
    <p:extLst>
      <p:ext uri="{BB962C8B-B14F-4D97-AF65-F5344CB8AC3E}">
        <p14:creationId xmlns:p14="http://schemas.microsoft.com/office/powerpoint/2010/main" val="3350721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554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try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catch (error)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835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400" dirty="0"/>
              <a:t>try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catch (error)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  <a:p>
            <a:pPr marL="0" indent="0">
              <a:buNone/>
            </a:pPr>
            <a:r>
              <a:rPr lang="en-US" sz="4400" dirty="0"/>
              <a:t>finally {</a:t>
            </a:r>
          </a:p>
          <a:p>
            <a:pPr marL="0" indent="0">
              <a:buNone/>
            </a:pPr>
            <a:r>
              <a:rPr lang="en-US" sz="4400" dirty="0"/>
              <a:t>	// </a:t>
            </a:r>
            <a:r>
              <a:rPr lang="en-US" sz="4400"/>
              <a:t>runs anyway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33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6600" dirty="0"/>
              <a:t>Objects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8011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72A54E-6B05-BF15-6CE4-D7AE7D3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696265-8246-0BBD-AC76-04EAD330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pairs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Factory Functions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5835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4800" dirty="0"/>
              <a:t>Factory Function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509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function </a:t>
            </a:r>
            <a:r>
              <a:rPr lang="en-US" sz="4400" dirty="0" err="1"/>
              <a:t>createPerson</a:t>
            </a:r>
            <a:r>
              <a:rPr lang="en-US" sz="4400" dirty="0"/>
              <a:t> (name)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const obj;</a:t>
            </a:r>
          </a:p>
          <a:p>
            <a:pPr marL="0" indent="0">
              <a:buNone/>
            </a:pPr>
            <a:r>
              <a:rPr lang="en-US" sz="4400" dirty="0"/>
              <a:t>	obj.name = name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return obj;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2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const </a:t>
            </a:r>
            <a:r>
              <a:rPr lang="en-US" sz="3600" dirty="0" err="1"/>
              <a:t>ahmad</a:t>
            </a:r>
            <a:r>
              <a:rPr lang="en-US" sz="3600" dirty="0"/>
              <a:t> = </a:t>
            </a:r>
            <a:r>
              <a:rPr lang="en-US" sz="3600" dirty="0" err="1">
                <a:solidFill>
                  <a:srgbClr val="00B0F0"/>
                </a:solidFill>
              </a:rPr>
              <a:t>createPerson</a:t>
            </a:r>
            <a:r>
              <a:rPr lang="en-US" sz="3600" dirty="0"/>
              <a:t>(“Ahmad”)</a:t>
            </a:r>
          </a:p>
        </p:txBody>
      </p:sp>
    </p:spTree>
    <p:extLst>
      <p:ext uri="{BB962C8B-B14F-4D97-AF65-F5344CB8AC3E}">
        <p14:creationId xmlns:p14="http://schemas.microsoft.com/office/powerpoint/2010/main" val="227442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941F-D5B6-9F29-C62C-515BFB90C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746"/>
            <a:ext cx="9144000" cy="1342507"/>
          </a:xfrm>
        </p:spPr>
        <p:txBody>
          <a:bodyPr>
            <a:normAutofit/>
          </a:bodyPr>
          <a:lstStyle/>
          <a:p>
            <a:r>
              <a:rPr lang="en-US" sz="4800" dirty="0"/>
              <a:t>Constructor Function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5112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C88DC-83C3-4C51-8F2E-B6173C9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057"/>
            <a:ext cx="10515600" cy="522990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function Person (name) {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this.name = name;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30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365</Words>
  <Application>Microsoft Office PowerPoint</Application>
  <PresentationFormat>Widescreen</PresentationFormat>
  <Paragraphs>111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Verdana</vt:lpstr>
      <vt:lpstr>Office Theme</vt:lpstr>
      <vt:lpstr>JS101</vt:lpstr>
      <vt:lpstr>JS101</vt:lpstr>
      <vt:lpstr>Objects</vt:lpstr>
      <vt:lpstr>Objects</vt:lpstr>
      <vt:lpstr>Factory Function</vt:lpstr>
      <vt:lpstr>PowerPoint Presentation</vt:lpstr>
      <vt:lpstr>PowerPoint Presentation</vt:lpstr>
      <vt:lpstr>Constructor Function</vt:lpstr>
      <vt:lpstr>PowerPoint Presentation</vt:lpstr>
      <vt:lpstr>PowerPoint Presentation</vt:lpstr>
      <vt:lpstr>Prototype</vt:lpstr>
      <vt:lpstr>PowerPoint Presentation</vt:lpstr>
      <vt:lpstr>PowerPoint Presentation</vt:lpstr>
      <vt:lpstr>PowerPoint Presentation</vt:lpstr>
      <vt:lpstr>PowerPoint Presentation</vt:lpstr>
      <vt:lpstr>Object Oriented Programming (OOP)</vt:lpstr>
      <vt:lpstr>PowerPoint Presentation</vt:lpstr>
      <vt:lpstr>PowerPoint Presentation</vt:lpstr>
      <vt:lpstr>Error Handling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JS101</dc:title>
  <dc:creator>milestone</dc:creator>
  <cp:lastModifiedBy>milestone</cp:lastModifiedBy>
  <cp:revision>30</cp:revision>
  <dcterms:created xsi:type="dcterms:W3CDTF">2023-01-25T00:31:06Z</dcterms:created>
  <dcterms:modified xsi:type="dcterms:W3CDTF">2023-01-25T01:27:55Z</dcterms:modified>
</cp:coreProperties>
</file>