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niglet"/>
      <p:regular r:id="rId15"/>
    </p:embeddedFont>
    <p:embeddedFont>
      <p:font typeface="Walter Turncoat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niglet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40016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Iete hack off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type="ctrTitle"/>
          </p:nvPr>
        </p:nvSpPr>
        <p:spPr>
          <a:xfrm>
            <a:off x="685800" y="2024075"/>
            <a:ext cx="7772400" cy="12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ARWrite - Air writing using object based motion </a:t>
            </a:r>
            <a:r>
              <a:rPr lang="en" sz="2400"/>
              <a:t>following</a:t>
            </a:r>
            <a:r>
              <a:rPr lang="en" sz="2400"/>
              <a:t> and Image Processing </a:t>
            </a:r>
            <a:endParaRPr sz="2400"/>
          </a:p>
        </p:txBody>
      </p:sp>
      <p:sp>
        <p:nvSpPr>
          <p:cNvPr id="57" name="Google Shape;57;p11"/>
          <p:cNvSpPr txBox="1"/>
          <p:nvPr/>
        </p:nvSpPr>
        <p:spPr>
          <a:xfrm>
            <a:off x="732200" y="3858075"/>
            <a:ext cx="4040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By Sartaj Singh Wariah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	Aditya Rajesh Nair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143" name="Google Shape;143;p20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Make Education Easy All Over The world</a:t>
            </a:r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5799375" y="28895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INTRODUCTION:-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835275" y="1730550"/>
            <a:ext cx="78045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niglet"/>
              <a:buChar char="●"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Have you ever had a moment of inspiration but have nothing around you to write your idea down? Have you ever thought about making notes anywhere and anytime without a pen-paper and being able to project what you write to multiple screens for presentations? 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niglet"/>
              <a:buChar char="●"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We had the exact same thoughts during our recently concluded semester exams, which would have helped improved our preparation considerably. 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niglet"/>
              <a:buChar char="●"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Therefore we intend to create a solutions for the above by using a raspberry pi, a camera and python programming. It will help us quickly visualise what's in our heads.</a:t>
            </a: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 This concept could also be incorporated into our smart classes.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099050" y="733410"/>
            <a:ext cx="6945900" cy="7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Proposed plan of action</a:t>
            </a:r>
            <a:endParaRPr sz="2600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80500" y="2179343"/>
            <a:ext cx="85077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</a:t>
            </a:r>
            <a:r>
              <a:rPr lang="en"/>
              <a:t>mulate writing in the air with smart glasses.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move your hand or pen, the </a:t>
            </a:r>
            <a:r>
              <a:rPr lang="en"/>
              <a:t>camera</a:t>
            </a:r>
            <a:r>
              <a:rPr lang="en"/>
              <a:t> will trace your movement and display whatever shape you create.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build our prototype, we will use a Raspberry Pi, </a:t>
            </a:r>
            <a:r>
              <a:rPr lang="en"/>
              <a:t>possible</a:t>
            </a:r>
            <a:r>
              <a:rPr lang="en"/>
              <a:t> mounting it on our heads as a cap since we can't access actual smart glasses and display it on a monitor.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movement will be recorded by using colour based object detection and tracking with OpenCV.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659650" y="24137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314750" y="2479250"/>
            <a:ext cx="6801300" cy="22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1314750" y="1991850"/>
            <a:ext cx="7615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BLOCK	   			  Diagram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43" y="0"/>
            <a:ext cx="19797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5410" r="0" t="5177"/>
          <a:stretch/>
        </p:blipFill>
        <p:spPr>
          <a:xfrm>
            <a:off x="17849" y="-5025"/>
            <a:ext cx="9126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8" name="Google Shape;108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1" name="Google Shape;111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4" name="Google Shape;114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51274" t="0"/>
          <a:stretch/>
        </p:blipFill>
        <p:spPr>
          <a:xfrm>
            <a:off x="1587559" y="0"/>
            <a:ext cx="44555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Future enhancements:-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43700" y="1757625"/>
            <a:ext cx="82542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niglet"/>
              <a:buChar char="●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We could improve this current technique by live streaming it through a pi cam and a raspberry pi or smart glasses to wirelessly and boardlessly project what we write straight onto your screens. 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niglet"/>
              <a:buChar char="●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This can also be streamed into mobile phones which we will be looking to explore in the future. This will change the way presentations are made and learning is done. 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niglet"/>
              <a:buChar char="●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We could also improve the versatility of the cursor/stylus to allow people to use even their fingers as a pen thus completely eliminating the need of paper,pens or even a physical screen.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latin typeface="Walter Turncoat"/>
                <a:ea typeface="Walter Turncoat"/>
                <a:cs typeface="Walter Turncoat"/>
                <a:sym typeface="Walter Turncoat"/>
              </a:rPr>
              <a:t>Android App</a:t>
            </a:r>
            <a:endParaRPr sz="23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also create an app which will eliminate the need of the Raspberry Pi.  It will also make the setup cheaper.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6489" t="0"/>
          <a:stretch/>
        </p:blipFill>
        <p:spPr>
          <a:xfrm>
            <a:off x="1326138" y="839000"/>
            <a:ext cx="1888500" cy="22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326150" y="3097275"/>
            <a:ext cx="1888500" cy="10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Sniglet"/>
                <a:ea typeface="Sniglet"/>
                <a:cs typeface="Sniglet"/>
                <a:sym typeface="Sniglet"/>
              </a:rPr>
              <a:t>Smart ARWrite</a:t>
            </a:r>
            <a:endParaRPr sz="3000">
              <a:highlight>
                <a:srgbClr val="FFFFFF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