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91" r:id="rId3"/>
    <p:sldId id="392" r:id="rId4"/>
    <p:sldId id="394" r:id="rId5"/>
    <p:sldId id="393" r:id="rId6"/>
    <p:sldId id="395" r:id="rId7"/>
    <p:sldId id="386" r:id="rId8"/>
    <p:sldId id="387" r:id="rId9"/>
    <p:sldId id="388" r:id="rId10"/>
    <p:sldId id="389" r:id="rId11"/>
    <p:sldId id="390" r:id="rId12"/>
    <p:sldId id="3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24"/>
    <a:srgbClr val="380C2A"/>
    <a:srgbClr val="0000FF"/>
    <a:srgbClr val="DAB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78" autoAdjust="0"/>
  </p:normalViewPr>
  <p:slideViewPr>
    <p:cSldViewPr snapToGrid="0">
      <p:cViewPr varScale="1">
        <p:scale>
          <a:sx n="151" d="100"/>
          <a:sy n="151" d="100"/>
        </p:scale>
        <p:origin x="630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Week 1 demos and broken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DC88-78A9-E1C5-0EE2-49438DB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1119-1878-88B6-7C72-CA1F8E8449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Identify just the unique lines in the file</a:t>
            </a:r>
          </a:p>
          <a:p>
            <a:r>
              <a:rPr lang="en-US" dirty="0"/>
              <a:t>Why doesn’t it work?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/>
              <a:t> requires sorted input</a:t>
            </a:r>
          </a:p>
          <a:p>
            <a:r>
              <a:rPr lang="en-US" dirty="0"/>
              <a:t>How can we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the file then pipe to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84671D-D2EE-522C-58D2-4CA1072C6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2841"/>
            <a:ext cx="5384800" cy="356068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BE6F6-9CBA-5439-144C-3C7BA00A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94CF3-5396-BD73-5D19-7DDCEB43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CF66-1898-5C43-913B-D54CB2F0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B217D-75AE-AF08-AC03-0181EB421FE2}"/>
              </a:ext>
            </a:extLst>
          </p:cNvPr>
          <p:cNvSpPr/>
          <p:nvPr/>
        </p:nvSpPr>
        <p:spPr>
          <a:xfrm>
            <a:off x="6224858" y="4044176"/>
            <a:ext cx="4918928" cy="123406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3AD9AF6-4629-B836-B28E-4724CFEE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2840"/>
            <a:ext cx="5384800" cy="35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0A3-680B-E566-DE4E-8C2E9716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AB44-5695-E9D1-EAEA-2E8D2B95C9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Sort numbers in the file</a:t>
            </a:r>
          </a:p>
          <a:p>
            <a:r>
              <a:rPr lang="en-US" dirty="0"/>
              <a:t>Why doesn’t it work?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default is alphabetical sort</a:t>
            </a:r>
          </a:p>
          <a:p>
            <a:r>
              <a:rPr lang="en-US" dirty="0"/>
              <a:t>How can we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using “-n” for numerical sort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70075F-A6EE-1918-D02C-06727AF16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4015"/>
            <a:ext cx="5384800" cy="355833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E279F-EF02-8361-DF53-9BDC6AC2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34AA1-268E-88CF-A8B1-DEC4D7A2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0478D-E96C-F3CD-6D3C-F477C2CF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936AA-9A9E-2904-7B8E-53296D9A646F}"/>
              </a:ext>
            </a:extLst>
          </p:cNvPr>
          <p:cNvSpPr/>
          <p:nvPr/>
        </p:nvSpPr>
        <p:spPr>
          <a:xfrm>
            <a:off x="6224858" y="4044176"/>
            <a:ext cx="4918928" cy="123406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2465A45-DD9B-B592-C08F-9229DF4D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015"/>
            <a:ext cx="5384800" cy="35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3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Back to the lecture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029D-F561-A591-85AD-0EE85368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options for the same task – line endings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66F9-2FB1-A18E-7539-79F8392C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 –e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0E06-26C0-8D39-A603-464F1389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C9D9-6C37-F0C0-4F90-CA36B03E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9B6B-4E24-B3BA-FFDC-E54B90E5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1B2-0DFD-DE04-C0B0-9ABEF419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options for the same task – check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C69F-D89E-372A-BFC3-D9E86174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 –A # same as cat –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-et</a:t>
            </a: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 –P ‘\t’ &lt;file&gt; |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–l; grep ‘ ‘ |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439C-3848-8ACB-2B41-7984DA13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3C8B-8C66-F834-6251-5F136690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A33EF-D7B2-C1A6-B6FC-EED2AA7D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0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4748-0EA0-D34D-5A8E-BD522DE3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options for the same task - Replace windows line endings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E3F-DAA6-B810-83FB-B10C1DB9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dos2unix</a:t>
            </a: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 –d ‘\r’ &lt; ex1.bed</a:t>
            </a: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Sed ‘s/\r//’ ex1.bed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0A7A-22E9-85A3-3C86-26AD9AB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19B8-EEAE-6F77-C132-1A648E14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BC39-ACF9-DEBD-00F4-38364A46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2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8AF6-715C-FA6A-1486-A885B75D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– Q8.6 (extra credit)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5981-9612-C1F9-98A3-64B31BF2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volunteer answers using bash commands (no python scripts)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4CF8-8669-1437-8EF4-E9536144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D184-D019-4689-B7B1-CD40EF38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D69E-3C33-BA56-5857-9A3B0BE1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82F-87C2-05BD-D6AD-46569A89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6935-68D7-933D-EDE6-BCE905BA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awk '{$4=$3-$2; print}' ex1.bed | sort -k4nr | head -1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awk 'BEGIN {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maxdiff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 largest = "";} {difference = $3-$2; if (difference &gt;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maxdiff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maxdiff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difference; largest = $0; }} END {print largest}' ex1.bed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479F-DA41-5AF2-6D8C-933148A5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8328F-029B-EF25-A0E4-A5CAC15C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146D-C975-C37A-2092-5006868C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77E1-5AB9-3636-C6AF-0C461AF2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- How will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AE8-8660-21E1-8D89-E81D0CEF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each example</a:t>
            </a:r>
          </a:p>
          <a:p>
            <a:endParaRPr lang="en-US" dirty="0"/>
          </a:p>
          <a:p>
            <a:r>
              <a:rPr lang="en-US" dirty="0"/>
              <a:t>Someone will be selected</a:t>
            </a:r>
          </a:p>
          <a:p>
            <a:pPr lvl="1"/>
            <a:r>
              <a:rPr lang="en-US" dirty="0"/>
              <a:t>Raise your hand to volunteer (if you have prior experience, please wait for later weeks!)</a:t>
            </a:r>
          </a:p>
          <a:p>
            <a:pPr lvl="1"/>
            <a:r>
              <a:rPr lang="en-US" dirty="0"/>
              <a:t>I’ll pick someone </a:t>
            </a:r>
          </a:p>
          <a:p>
            <a:pPr lvl="1"/>
            <a:endParaRPr lang="en-US" dirty="0"/>
          </a:p>
          <a:p>
            <a:r>
              <a:rPr lang="en-US" dirty="0"/>
              <a:t>State what the (hypothetical) person writing the code is trying to do</a:t>
            </a:r>
          </a:p>
          <a:p>
            <a:endParaRPr lang="en-US" dirty="0"/>
          </a:p>
          <a:p>
            <a:r>
              <a:rPr lang="en-US" dirty="0"/>
              <a:t>State why it doesn’t work</a:t>
            </a:r>
          </a:p>
          <a:p>
            <a:endParaRPr lang="en-US" dirty="0"/>
          </a:p>
          <a:p>
            <a:r>
              <a:rPr lang="en-US" dirty="0"/>
              <a:t>State how to fix it</a:t>
            </a:r>
          </a:p>
          <a:p>
            <a:endParaRPr lang="en-US" dirty="0"/>
          </a:p>
          <a:p>
            <a:r>
              <a:rPr lang="en-US" dirty="0"/>
              <a:t>Answer questions</a:t>
            </a:r>
          </a:p>
          <a:p>
            <a:endParaRPr lang="en-US" dirty="0"/>
          </a:p>
          <a:p>
            <a:r>
              <a:rPr lang="en-US" dirty="0"/>
              <a:t>I’ll tick your name off the list, and you have satisfied your demo requirement</a:t>
            </a:r>
          </a:p>
          <a:p>
            <a:pPr lvl="1"/>
            <a:r>
              <a:rPr lang="en-US" dirty="0"/>
              <a:t>If you get it right, or close enough (at my discretion)</a:t>
            </a:r>
          </a:p>
          <a:p>
            <a:pPr lvl="1"/>
            <a:r>
              <a:rPr lang="en-US" dirty="0"/>
              <a:t>If you get it wrong, you can try again another week. You get two chances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2DEC-43EE-9CF0-17C0-4BF6F246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F955-C40C-DF44-2371-BE6563C7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7061-5AF3-4724-E7C1-535036FE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6366142-3226-7095-4251-CE85B8D470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100717"/>
            <a:ext cx="5384800" cy="35487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88789-1833-17E8-7ED6-B1D0CFEE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CB27DF-A431-E3AF-FB76-C060623644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 help message for the “-e” option</a:t>
            </a:r>
          </a:p>
          <a:p>
            <a:r>
              <a:rPr lang="en-US" dirty="0"/>
              <a:t>Why doesn’t it work?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interprets the “-e” as an option not a pattern</a:t>
            </a:r>
          </a:p>
          <a:p>
            <a:r>
              <a:rPr lang="en-US" dirty="0"/>
              <a:t>How can we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Escape the “-” with a “\” or use “--” to indicate no more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CE42-B7C1-F2D1-99A6-31894FB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6E0F-8D3B-9885-B975-801B5F7B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C582-1179-D1B5-3664-AB75A2A9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0D3A0-BD49-EEF3-31EA-49114167D4D2}"/>
              </a:ext>
            </a:extLst>
          </p:cNvPr>
          <p:cNvSpPr/>
          <p:nvPr/>
        </p:nvSpPr>
        <p:spPr>
          <a:xfrm>
            <a:off x="6239726" y="2616820"/>
            <a:ext cx="3714595" cy="147196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5">
            <a:extLst>
              <a:ext uri="{FF2B5EF4-FFF2-40B4-BE49-F238E27FC236}">
                <a16:creationId xmlns:a16="http://schemas.microsoft.com/office/drawing/2014/main" id="{ABA1ADC2-A193-9D50-521E-56813548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100717"/>
            <a:ext cx="5384800" cy="35487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3ECB2C-51CB-6644-3193-3D7DA6F556E7}"/>
              </a:ext>
            </a:extLst>
          </p:cNvPr>
          <p:cNvSpPr/>
          <p:nvPr/>
        </p:nvSpPr>
        <p:spPr>
          <a:xfrm>
            <a:off x="6239726" y="3018263"/>
            <a:ext cx="3714595" cy="109433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4B83D670-5978-75D7-6176-83714404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100717"/>
            <a:ext cx="5384800" cy="354874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D4C662D-3829-7C8E-FD12-CFB44114D154}"/>
              </a:ext>
            </a:extLst>
          </p:cNvPr>
          <p:cNvSpPr/>
          <p:nvPr/>
        </p:nvSpPr>
        <p:spPr>
          <a:xfrm>
            <a:off x="6239726" y="3412273"/>
            <a:ext cx="3714595" cy="70032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15">
            <a:extLst>
              <a:ext uri="{FF2B5EF4-FFF2-40B4-BE49-F238E27FC236}">
                <a16:creationId xmlns:a16="http://schemas.microsoft.com/office/drawing/2014/main" id="{F928DA76-2733-48D9-0A45-5A57AF21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100717"/>
            <a:ext cx="5384800" cy="35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2304-A089-38B5-C692-FDFCFE89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1352-72F1-DBA8-6DB8-3283BFE865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Extract headers from a </a:t>
            </a:r>
            <a:r>
              <a:rPr lang="en-US" dirty="0" err="1"/>
              <a:t>fasta</a:t>
            </a:r>
            <a:r>
              <a:rPr lang="en-US" dirty="0"/>
              <a:t> file by searching for lines containing “&gt;”</a:t>
            </a:r>
          </a:p>
          <a:p>
            <a:r>
              <a:rPr lang="en-US" dirty="0"/>
              <a:t>Why doesn’t it work?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Your shell interprets the “&gt;” as a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is run without a pattern, which is required input, so sends and error to stderr and nothing to </a:t>
            </a:r>
            <a:r>
              <a:rPr lang="en-US" dirty="0" err="1"/>
              <a:t>stdout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empty </a:t>
            </a:r>
            <a:r>
              <a:rPr lang="en-US" dirty="0" err="1"/>
              <a:t>stdout</a:t>
            </a:r>
            <a:r>
              <a:rPr lang="en-US" dirty="0"/>
              <a:t> from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is directed to </a:t>
            </a:r>
            <a:r>
              <a:rPr lang="en-US" dirty="0" err="1"/>
              <a:t>sequences.fasta</a:t>
            </a:r>
            <a:r>
              <a:rPr lang="en-US" dirty="0"/>
              <a:t>, overwriting it</a:t>
            </a:r>
          </a:p>
          <a:p>
            <a:r>
              <a:rPr lang="en-US" dirty="0"/>
              <a:t>How can we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Protect the “&gt;” from interpretation by your shell using quotes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CA9DD5-453C-D06F-3BB7-7B44F7A0B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6416"/>
            <a:ext cx="5384800" cy="355353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FB5DE-ACA4-4FD0-1EDA-F9E4C00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26C2-5A35-9C59-B91E-F3B9C922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4446-62D4-294C-19C3-AFBA9049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BA1A0-B71D-A604-3A6A-355E2A011297}"/>
              </a:ext>
            </a:extLst>
          </p:cNvPr>
          <p:cNvSpPr/>
          <p:nvPr/>
        </p:nvSpPr>
        <p:spPr>
          <a:xfrm>
            <a:off x="6224858" y="3263590"/>
            <a:ext cx="4918928" cy="202208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C571061C-3935-8F88-E644-EDD0111E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6416"/>
            <a:ext cx="5384800" cy="35535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B159FF-07A5-6551-2DD3-4E7000549A96}"/>
              </a:ext>
            </a:extLst>
          </p:cNvPr>
          <p:cNvSpPr/>
          <p:nvPr/>
        </p:nvSpPr>
        <p:spPr>
          <a:xfrm>
            <a:off x="6224858" y="3501482"/>
            <a:ext cx="4918928" cy="177676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91F6F44D-26C3-BF11-ED55-52C3421D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6416"/>
            <a:ext cx="5384800" cy="35535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15F9B5-6794-913E-2926-8262EB09EC1F}"/>
              </a:ext>
            </a:extLst>
          </p:cNvPr>
          <p:cNvSpPr/>
          <p:nvPr/>
        </p:nvSpPr>
        <p:spPr>
          <a:xfrm>
            <a:off x="6224858" y="3650166"/>
            <a:ext cx="4918928" cy="162807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F4EBE275-8FAB-ACCA-D9F9-EECAF7F0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6416"/>
            <a:ext cx="5384800" cy="35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19645</TotalTime>
  <Words>609</Words>
  <Application>Microsoft Office PowerPoint</Application>
  <PresentationFormat>Widescreen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Biol 7200: Programming for Bioinformatics Week 1 demos and broken code</vt:lpstr>
      <vt:lpstr>Some options for the same task – line endings</vt:lpstr>
      <vt:lpstr>Some options for the same task – check whitespace</vt:lpstr>
      <vt:lpstr>Some options for the same task - Replace windows line endings</vt:lpstr>
      <vt:lpstr>Demos – Q8.6 (extra credit)</vt:lpstr>
      <vt:lpstr>Demo solutions</vt:lpstr>
      <vt:lpstr>Broken code - How will this work?</vt:lpstr>
      <vt:lpstr>Broken code 1</vt:lpstr>
      <vt:lpstr>Broken code 2</vt:lpstr>
      <vt:lpstr>Broken code 3</vt:lpstr>
      <vt:lpstr>Broken code 4</vt:lpstr>
      <vt:lpstr>Back to the lecture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382</cp:revision>
  <dcterms:created xsi:type="dcterms:W3CDTF">2011-08-22T13:22:10Z</dcterms:created>
  <dcterms:modified xsi:type="dcterms:W3CDTF">2023-09-01T13:05:18Z</dcterms:modified>
</cp:coreProperties>
</file>