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499" r:id="rId3"/>
    <p:sldId id="516" r:id="rId4"/>
    <p:sldId id="508" r:id="rId5"/>
    <p:sldId id="521" r:id="rId6"/>
    <p:sldId id="524" r:id="rId7"/>
    <p:sldId id="522" r:id="rId8"/>
    <p:sldId id="525" r:id="rId9"/>
    <p:sldId id="523" r:id="rId10"/>
    <p:sldId id="526" r:id="rId11"/>
    <p:sldId id="527" r:id="rId12"/>
    <p:sldId id="528" r:id="rId13"/>
    <p:sldId id="529" r:id="rId14"/>
    <p:sldId id="532" r:id="rId15"/>
    <p:sldId id="530" r:id="rId16"/>
    <p:sldId id="531" r:id="rId17"/>
    <p:sldId id="519" r:id="rId18"/>
    <p:sldId id="518" r:id="rId19"/>
    <p:sldId id="520" r:id="rId20"/>
    <p:sldId id="517" r:id="rId21"/>
    <p:sldId id="543" r:id="rId22"/>
    <p:sldId id="3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oon Chand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000"/>
    <a:srgbClr val="785EF0"/>
    <a:srgbClr val="FE6100"/>
    <a:srgbClr val="D55E00"/>
    <a:srgbClr val="CC79A7"/>
    <a:srgbClr val="0072B2"/>
    <a:srgbClr val="F0E442"/>
    <a:srgbClr val="009E73"/>
    <a:srgbClr val="56B4E9"/>
    <a:srgbClr val="E69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609" autoAdjust="0"/>
  </p:normalViewPr>
  <p:slideViewPr>
    <p:cSldViewPr snapToGrid="0">
      <p:cViewPr varScale="1">
        <p:scale>
          <a:sx n="116" d="100"/>
          <a:sy n="116" d="100"/>
        </p:scale>
        <p:origin x="1050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41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CA04F-CEED-448F-98B1-B0CF1639D31B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5C432-BA30-4A08-88CB-2F7FAC6941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10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29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36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02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AaeA.fasta</a:t>
            </a:r>
            <a:endParaRPr lang="en-US" dirty="0"/>
          </a:p>
          <a:p>
            <a:r>
              <a:rPr lang="en-US" dirty="0" err="1"/>
              <a:t>AaeB.fa</a:t>
            </a:r>
            <a:endParaRPr lang="en-US" dirty="0"/>
          </a:p>
          <a:p>
            <a:r>
              <a:rPr lang="en-US" dirty="0" err="1"/>
              <a:t>AaeR.fa</a:t>
            </a:r>
            <a:endParaRPr lang="en-US" dirty="0"/>
          </a:p>
          <a:p>
            <a:r>
              <a:rPr lang="en-US" dirty="0" err="1"/>
              <a:t>AaeX.fa</a:t>
            </a:r>
            <a:endParaRPr lang="en-US" dirty="0"/>
          </a:p>
          <a:p>
            <a:r>
              <a:rPr lang="en-US" dirty="0" err="1"/>
              <a:t>BacA.fa</a:t>
            </a:r>
            <a:endParaRPr lang="en-US" dirty="0"/>
          </a:p>
          <a:p>
            <a:r>
              <a:rPr lang="en-US" dirty="0" err="1"/>
              <a:t>BaeR.fasta</a:t>
            </a:r>
            <a:endParaRPr lang="en-US" dirty="0"/>
          </a:p>
          <a:p>
            <a:r>
              <a:rPr lang="en-US" dirty="0" err="1"/>
              <a:t>BaeS.fasta</a:t>
            </a:r>
            <a:endParaRPr lang="en-US" dirty="0"/>
          </a:p>
          <a:p>
            <a:r>
              <a:rPr lang="en-US" dirty="0" err="1"/>
              <a:t>BamA.fasta</a:t>
            </a:r>
            <a:endParaRPr lang="en-US" dirty="0"/>
          </a:p>
          <a:p>
            <a:r>
              <a:rPr lang="en-US" dirty="0" err="1"/>
              <a:t>BamB.fa</a:t>
            </a:r>
            <a:endParaRPr lang="en-US" dirty="0"/>
          </a:p>
          <a:p>
            <a:r>
              <a:rPr lang="en-US" dirty="0" err="1"/>
              <a:t>BamC.fa</a:t>
            </a:r>
            <a:endParaRPr lang="en-US" dirty="0"/>
          </a:p>
          <a:p>
            <a:r>
              <a:rPr lang="en-US" dirty="0" err="1"/>
              <a:t>BamD.fasta</a:t>
            </a:r>
            <a:endParaRPr lang="en-US" dirty="0"/>
          </a:p>
          <a:p>
            <a:r>
              <a:rPr lang="en-US" dirty="0" err="1"/>
              <a:t>BamE.fa</a:t>
            </a:r>
            <a:endParaRPr lang="en-US" dirty="0"/>
          </a:p>
          <a:p>
            <a:r>
              <a:rPr lang="en-US" dirty="0" err="1"/>
              <a:t>BarA.fasta</a:t>
            </a:r>
            <a:endParaRPr lang="en-US" dirty="0"/>
          </a:p>
          <a:p>
            <a:r>
              <a:rPr lang="en-US" dirty="0" err="1"/>
              <a:t>BasR.fasta</a:t>
            </a:r>
            <a:endParaRPr lang="en-US" dirty="0"/>
          </a:p>
          <a:p>
            <a:r>
              <a:rPr lang="en-US" dirty="0" err="1"/>
              <a:t>BasS.fa</a:t>
            </a:r>
            <a:endParaRPr lang="en-US" dirty="0"/>
          </a:p>
          <a:p>
            <a:r>
              <a:rPr lang="en-US" dirty="0" err="1"/>
              <a:t>BaxL.fasta</a:t>
            </a:r>
            <a:endParaRPr lang="en-US" dirty="0"/>
          </a:p>
          <a:p>
            <a:r>
              <a:rPr lang="en-US" dirty="0" err="1"/>
              <a:t>aaaD.fasta</a:t>
            </a:r>
            <a:endParaRPr lang="en-US" dirty="0"/>
          </a:p>
          <a:p>
            <a:r>
              <a:rPr lang="en-US" dirty="0" err="1"/>
              <a:t>aaaE.fasta</a:t>
            </a:r>
            <a:endParaRPr lang="en-US" dirty="0"/>
          </a:p>
          <a:p>
            <a:r>
              <a:rPr lang="en-US" dirty="0" err="1"/>
              <a:t>aaeA.fa</a:t>
            </a:r>
            <a:endParaRPr lang="en-US" dirty="0"/>
          </a:p>
          <a:p>
            <a:r>
              <a:rPr lang="en-US" dirty="0" err="1"/>
              <a:t>aaeB.fasta</a:t>
            </a:r>
            <a:endParaRPr lang="en-US" dirty="0"/>
          </a:p>
          <a:p>
            <a:r>
              <a:rPr lang="en-US" dirty="0" err="1"/>
              <a:t>aaeR.fasta</a:t>
            </a:r>
            <a:endParaRPr lang="en-US" dirty="0"/>
          </a:p>
          <a:p>
            <a:r>
              <a:rPr lang="en-US" dirty="0" err="1"/>
              <a:t>aaeX.fasta</a:t>
            </a:r>
            <a:endParaRPr lang="en-US" dirty="0"/>
          </a:p>
          <a:p>
            <a:r>
              <a:rPr lang="en-US" dirty="0" err="1"/>
              <a:t>bacA.fasta</a:t>
            </a:r>
            <a:endParaRPr lang="en-US" dirty="0"/>
          </a:p>
          <a:p>
            <a:r>
              <a:rPr lang="en-US" dirty="0" err="1"/>
              <a:t>baeR.fa</a:t>
            </a:r>
            <a:endParaRPr lang="en-US" dirty="0"/>
          </a:p>
          <a:p>
            <a:r>
              <a:rPr lang="en-US" dirty="0" err="1"/>
              <a:t>baeS.fa</a:t>
            </a:r>
            <a:endParaRPr lang="en-US" dirty="0"/>
          </a:p>
          <a:p>
            <a:r>
              <a:rPr lang="en-US" dirty="0" err="1"/>
              <a:t>bamA.fa</a:t>
            </a:r>
            <a:endParaRPr lang="en-US" dirty="0"/>
          </a:p>
          <a:p>
            <a:r>
              <a:rPr lang="en-US" dirty="0" err="1"/>
              <a:t>bamB.fasta</a:t>
            </a:r>
            <a:endParaRPr lang="en-US" dirty="0"/>
          </a:p>
          <a:p>
            <a:r>
              <a:rPr lang="en-US" dirty="0" err="1"/>
              <a:t>bamC.fasta</a:t>
            </a:r>
            <a:endParaRPr lang="en-US" dirty="0"/>
          </a:p>
          <a:p>
            <a:r>
              <a:rPr lang="en-US" dirty="0" err="1"/>
              <a:t>bamD.fa</a:t>
            </a:r>
            <a:endParaRPr lang="en-US" dirty="0"/>
          </a:p>
          <a:p>
            <a:r>
              <a:rPr lang="en-US" dirty="0" err="1"/>
              <a:t>bamE.fasta</a:t>
            </a:r>
            <a:endParaRPr lang="en-US" dirty="0"/>
          </a:p>
          <a:p>
            <a:r>
              <a:rPr lang="en-US" dirty="0" err="1"/>
              <a:t>barA.fa</a:t>
            </a:r>
            <a:endParaRPr lang="en-US" dirty="0"/>
          </a:p>
          <a:p>
            <a:r>
              <a:rPr lang="en-US" dirty="0" err="1"/>
              <a:t>basR.fa</a:t>
            </a:r>
            <a:endParaRPr lang="en-US" dirty="0"/>
          </a:p>
          <a:p>
            <a:r>
              <a:rPr lang="en-US" dirty="0" err="1"/>
              <a:t>basS.fasta</a:t>
            </a:r>
            <a:endParaRPr lang="en-US" dirty="0"/>
          </a:p>
          <a:p>
            <a:r>
              <a:rPr lang="en-US" dirty="0" err="1"/>
              <a:t>baxL.fa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42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AaeA.fasta</a:t>
            </a:r>
            <a:endParaRPr lang="en-US" dirty="0"/>
          </a:p>
          <a:p>
            <a:r>
              <a:rPr lang="en-US" dirty="0" err="1"/>
              <a:t>AaeB.fa</a:t>
            </a:r>
            <a:endParaRPr lang="en-US" dirty="0"/>
          </a:p>
          <a:p>
            <a:r>
              <a:rPr lang="en-US" dirty="0" err="1"/>
              <a:t>AaeR.fa</a:t>
            </a:r>
            <a:endParaRPr lang="en-US" dirty="0"/>
          </a:p>
          <a:p>
            <a:r>
              <a:rPr lang="en-US" dirty="0" err="1"/>
              <a:t>AaeX.fa</a:t>
            </a:r>
            <a:endParaRPr lang="en-US" dirty="0"/>
          </a:p>
          <a:p>
            <a:r>
              <a:rPr lang="en-US" dirty="0" err="1"/>
              <a:t>BacA.fa</a:t>
            </a:r>
            <a:endParaRPr lang="en-US" dirty="0"/>
          </a:p>
          <a:p>
            <a:r>
              <a:rPr lang="en-US" dirty="0" err="1"/>
              <a:t>BaeR.fasta</a:t>
            </a:r>
            <a:endParaRPr lang="en-US" dirty="0"/>
          </a:p>
          <a:p>
            <a:r>
              <a:rPr lang="en-US" dirty="0" err="1"/>
              <a:t>BaeS.fasta</a:t>
            </a:r>
            <a:endParaRPr lang="en-US" dirty="0"/>
          </a:p>
          <a:p>
            <a:r>
              <a:rPr lang="en-US" dirty="0" err="1"/>
              <a:t>BamA.fasta</a:t>
            </a:r>
            <a:endParaRPr lang="en-US" dirty="0"/>
          </a:p>
          <a:p>
            <a:r>
              <a:rPr lang="en-US" dirty="0" err="1"/>
              <a:t>BamB.fa</a:t>
            </a:r>
            <a:endParaRPr lang="en-US" dirty="0"/>
          </a:p>
          <a:p>
            <a:r>
              <a:rPr lang="en-US" dirty="0" err="1"/>
              <a:t>BamC.fa</a:t>
            </a:r>
            <a:endParaRPr lang="en-US" dirty="0"/>
          </a:p>
          <a:p>
            <a:r>
              <a:rPr lang="en-US" dirty="0" err="1"/>
              <a:t>BamD.fasta</a:t>
            </a:r>
            <a:endParaRPr lang="en-US" dirty="0"/>
          </a:p>
          <a:p>
            <a:r>
              <a:rPr lang="en-US" dirty="0" err="1"/>
              <a:t>BamE.fa</a:t>
            </a:r>
            <a:endParaRPr lang="en-US" dirty="0"/>
          </a:p>
          <a:p>
            <a:r>
              <a:rPr lang="en-US" dirty="0" err="1"/>
              <a:t>BarA.fasta</a:t>
            </a:r>
            <a:endParaRPr lang="en-US" dirty="0"/>
          </a:p>
          <a:p>
            <a:r>
              <a:rPr lang="en-US" dirty="0" err="1"/>
              <a:t>BasR.fasta</a:t>
            </a:r>
            <a:endParaRPr lang="en-US" dirty="0"/>
          </a:p>
          <a:p>
            <a:r>
              <a:rPr lang="en-US" dirty="0" err="1"/>
              <a:t>BasS.fa</a:t>
            </a:r>
            <a:endParaRPr lang="en-US" dirty="0"/>
          </a:p>
          <a:p>
            <a:r>
              <a:rPr lang="en-US" dirty="0" err="1"/>
              <a:t>BaxL.fasta</a:t>
            </a:r>
            <a:endParaRPr lang="en-US" dirty="0"/>
          </a:p>
          <a:p>
            <a:r>
              <a:rPr lang="en-US" dirty="0" err="1"/>
              <a:t>aaaD.fasta</a:t>
            </a:r>
            <a:endParaRPr lang="en-US" dirty="0"/>
          </a:p>
          <a:p>
            <a:r>
              <a:rPr lang="en-US" dirty="0" err="1"/>
              <a:t>aaaE.fasta</a:t>
            </a:r>
            <a:endParaRPr lang="en-US" dirty="0"/>
          </a:p>
          <a:p>
            <a:r>
              <a:rPr lang="en-US" dirty="0" err="1"/>
              <a:t>aaeA.fa</a:t>
            </a:r>
            <a:endParaRPr lang="en-US" dirty="0"/>
          </a:p>
          <a:p>
            <a:r>
              <a:rPr lang="en-US" dirty="0" err="1"/>
              <a:t>aaeB.fasta</a:t>
            </a:r>
            <a:endParaRPr lang="en-US" dirty="0"/>
          </a:p>
          <a:p>
            <a:r>
              <a:rPr lang="en-US" dirty="0" err="1"/>
              <a:t>aaeR.fasta</a:t>
            </a:r>
            <a:endParaRPr lang="en-US" dirty="0"/>
          </a:p>
          <a:p>
            <a:r>
              <a:rPr lang="en-US" dirty="0" err="1"/>
              <a:t>aaeX.fasta</a:t>
            </a:r>
            <a:endParaRPr lang="en-US" dirty="0"/>
          </a:p>
          <a:p>
            <a:r>
              <a:rPr lang="en-US" dirty="0" err="1"/>
              <a:t>bacA.fasta</a:t>
            </a:r>
            <a:endParaRPr lang="en-US" dirty="0"/>
          </a:p>
          <a:p>
            <a:r>
              <a:rPr lang="en-US" dirty="0" err="1"/>
              <a:t>baeR.fa</a:t>
            </a:r>
            <a:endParaRPr lang="en-US" dirty="0"/>
          </a:p>
          <a:p>
            <a:r>
              <a:rPr lang="en-US" dirty="0" err="1"/>
              <a:t>baeS.fa</a:t>
            </a:r>
            <a:endParaRPr lang="en-US" dirty="0"/>
          </a:p>
          <a:p>
            <a:r>
              <a:rPr lang="en-US" dirty="0" err="1"/>
              <a:t>bamA.fa</a:t>
            </a:r>
            <a:endParaRPr lang="en-US" dirty="0"/>
          </a:p>
          <a:p>
            <a:r>
              <a:rPr lang="en-US" dirty="0" err="1"/>
              <a:t>bamB.fasta</a:t>
            </a:r>
            <a:endParaRPr lang="en-US" dirty="0"/>
          </a:p>
          <a:p>
            <a:r>
              <a:rPr lang="en-US" dirty="0" err="1"/>
              <a:t>bamC.fasta</a:t>
            </a:r>
            <a:endParaRPr lang="en-US" dirty="0"/>
          </a:p>
          <a:p>
            <a:r>
              <a:rPr lang="en-US" dirty="0" err="1"/>
              <a:t>bamD.fa</a:t>
            </a:r>
            <a:endParaRPr lang="en-US" dirty="0"/>
          </a:p>
          <a:p>
            <a:r>
              <a:rPr lang="en-US" dirty="0" err="1"/>
              <a:t>bamE.fasta</a:t>
            </a:r>
            <a:endParaRPr lang="en-US" dirty="0"/>
          </a:p>
          <a:p>
            <a:r>
              <a:rPr lang="en-US" dirty="0" err="1"/>
              <a:t>barA.fa</a:t>
            </a:r>
            <a:endParaRPr lang="en-US" dirty="0"/>
          </a:p>
          <a:p>
            <a:r>
              <a:rPr lang="en-US" dirty="0" err="1"/>
              <a:t>basR.fa</a:t>
            </a:r>
            <a:endParaRPr lang="en-US" dirty="0"/>
          </a:p>
          <a:p>
            <a:r>
              <a:rPr lang="en-US" dirty="0" err="1"/>
              <a:t>basS.fasta</a:t>
            </a:r>
            <a:endParaRPr lang="en-US" dirty="0"/>
          </a:p>
          <a:p>
            <a:r>
              <a:rPr lang="en-US" dirty="0" err="1"/>
              <a:t>baxL.fa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80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"/>
            <a:ext cx="12192000" cy="6857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967110" y="1557867"/>
            <a:ext cx="6795913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b="1" cap="all" spc="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967109" y="4275667"/>
            <a:ext cx="6795913" cy="1202267"/>
          </a:xfrm>
        </p:spPr>
        <p:txBody>
          <a:bodyPr>
            <a:noAutofit/>
          </a:bodyPr>
          <a:lstStyle>
            <a:lvl1pPr marL="0" indent="0" algn="l">
              <a:lnSpc>
                <a:spcPts val="2800"/>
              </a:lnSpc>
              <a:buNone/>
              <a:defRPr sz="2400" cap="all" spc="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89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4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7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 marL="742950" indent="-285750">
              <a:buFont typeface="Courier New" panose="02070309020205020404" pitchFamily="49" charset="0"/>
              <a:buChar char="o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9/14/2023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BIOL7200 - Lecture - Week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2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"/>
            <a:ext cx="12192000" cy="685716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967110" y="1557867"/>
            <a:ext cx="6795913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b="1" cap="all" spc="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967109" y="4275667"/>
            <a:ext cx="6795913" cy="1202267"/>
          </a:xfrm>
        </p:spPr>
        <p:txBody>
          <a:bodyPr>
            <a:noAutofit/>
          </a:bodyPr>
          <a:lstStyle>
            <a:lvl1pPr marL="0" indent="0" algn="l">
              <a:lnSpc>
                <a:spcPts val="2800"/>
              </a:lnSpc>
              <a:buNone/>
              <a:defRPr sz="2400" cap="all" spc="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2783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1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4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1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4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0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98" y="92075"/>
            <a:ext cx="2821409" cy="47691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9/14/2023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BIOL7200 - Lecture - Week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1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lang="en-US" sz="2800" b="1" kern="1200" cap="all" spc="200">
          <a:solidFill>
            <a:srgbClr val="EEB211"/>
          </a:solidFill>
          <a:latin typeface="Calibri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biol7200.gt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i="1" dirty="0"/>
              <a:t>Biol 7200: Programming for Bioinformatics</a:t>
            </a:r>
            <a:br>
              <a:rPr lang="en-US" sz="2000" i="1" dirty="0"/>
            </a:br>
            <a:r>
              <a:rPr lang="en-US" dirty="0"/>
              <a:t>Exercise 3 demos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3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D95CF-7C83-822A-F0B5-7BE4B25C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 – my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84C62-554D-2040-024F-A08FFA174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&gt;sp|P09835|UHPB_ECOLI|</a:t>
            </a:r>
            <a:r>
              <a:rPr lang="en-US" dirty="0">
                <a:highlight>
                  <a:srgbClr val="FFB000"/>
                </a:highlight>
              </a:rPr>
              <a:t>311-499</a:t>
            </a:r>
            <a:r>
              <a:rPr lang="en-US" dirty="0"/>
              <a:t> Signal transduction histidine-protein kinase/phosphatase </a:t>
            </a:r>
            <a:r>
              <a:rPr lang="en-US" dirty="0" err="1"/>
              <a:t>UhpB</a:t>
            </a:r>
            <a:r>
              <a:rPr lang="en-US" dirty="0"/>
              <a:t> OS=Escherichia coli (strain K12) OX=83333 GN=</a:t>
            </a:r>
            <a:r>
              <a:rPr lang="en-US" dirty="0" err="1">
                <a:highlight>
                  <a:srgbClr val="FFB000"/>
                </a:highlight>
              </a:rPr>
              <a:t>uhpB</a:t>
            </a:r>
            <a:r>
              <a:rPr lang="en-US" dirty="0"/>
              <a:t> PE=1 SV=3</a:t>
            </a:r>
          </a:p>
          <a:p>
            <a:pPr marL="0" indent="0">
              <a:buNone/>
            </a:pPr>
            <a:r>
              <a:rPr lang="en-US" dirty="0"/>
              <a:t>&gt;sp|P30847|BAES_ECOLI|</a:t>
            </a:r>
            <a:r>
              <a:rPr lang="en-US" dirty="0">
                <a:highlight>
                  <a:srgbClr val="FFB000"/>
                </a:highlight>
              </a:rPr>
              <a:t>247-461</a:t>
            </a:r>
            <a:r>
              <a:rPr lang="en-US" dirty="0"/>
              <a:t> Signal transduction histidine-protein kinase </a:t>
            </a:r>
            <a:r>
              <a:rPr lang="en-US" dirty="0" err="1"/>
              <a:t>BaeS</a:t>
            </a:r>
            <a:r>
              <a:rPr lang="en-US" dirty="0"/>
              <a:t> OS=Escherichia coli (strain K12) OX=83333 GN=</a:t>
            </a:r>
            <a:r>
              <a:rPr lang="en-US" dirty="0" err="1">
                <a:highlight>
                  <a:srgbClr val="FFB000"/>
                </a:highlight>
              </a:rPr>
              <a:t>baeS</a:t>
            </a:r>
            <a:r>
              <a:rPr lang="en-US" dirty="0"/>
              <a:t> PE=1 SV=2</a:t>
            </a:r>
          </a:p>
          <a:p>
            <a:pPr marL="0" indent="0">
              <a:buNone/>
            </a:pPr>
            <a:r>
              <a:rPr lang="en-US" dirty="0"/>
              <a:t>&gt;sp|P52101|GLRK_ECOLI|</a:t>
            </a:r>
            <a:r>
              <a:rPr lang="en-US" dirty="0">
                <a:highlight>
                  <a:srgbClr val="FFB000"/>
                </a:highlight>
              </a:rPr>
              <a:t>256-472</a:t>
            </a:r>
            <a:r>
              <a:rPr lang="en-US" dirty="0"/>
              <a:t> Sensor histidine kinase </a:t>
            </a:r>
            <a:r>
              <a:rPr lang="en-US" dirty="0" err="1"/>
              <a:t>GlrK</a:t>
            </a:r>
            <a:r>
              <a:rPr lang="en-US" dirty="0"/>
              <a:t> OS=Escherichia coli (strain K12) OX=83333 GN=</a:t>
            </a:r>
            <a:r>
              <a:rPr lang="en-US" dirty="0" err="1">
                <a:highlight>
                  <a:srgbClr val="FFB000"/>
                </a:highlight>
              </a:rPr>
              <a:t>glrK</a:t>
            </a:r>
            <a:r>
              <a:rPr lang="en-US" dirty="0"/>
              <a:t> PE=1 SV=3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&gt;UhpB_311-499</a:t>
            </a:r>
          </a:p>
          <a:p>
            <a:pPr marL="0" indent="0">
              <a:buNone/>
            </a:pPr>
            <a:r>
              <a:rPr lang="en-US" dirty="0"/>
              <a:t>&gt;BaeS_247-461</a:t>
            </a:r>
          </a:p>
          <a:p>
            <a:pPr marL="0" indent="0">
              <a:buNone/>
            </a:pPr>
            <a:r>
              <a:rPr lang="en-US" dirty="0"/>
              <a:t>&gt;GlrK_256-472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sed -E 's/&gt;.*([0-9]+-[0-9]+).*GN=([a-z]{3}[A-Z]).*/&gt;\u\2_\1/'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84E0D-1531-174F-7312-BFC0C7E79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1DCD7-B5CB-38C6-EA16-44BA9B03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FAE26-E53E-DFD7-2F08-3B2504DE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61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41AA-9C17-AE95-FA28-650872D6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 – extract leaf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485AB-2E77-2C46-785A-F7CD0EA9B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((((</a:t>
            </a:r>
            <a:r>
              <a:rPr lang="en-US" dirty="0">
                <a:highlight>
                  <a:srgbClr val="FFB000"/>
                </a:highlight>
              </a:rPr>
              <a:t>Nanoarchaeum_equitans</a:t>
            </a:r>
            <a:r>
              <a:rPr lang="en-US" dirty="0"/>
              <a:t>:0.81078,(</a:t>
            </a:r>
            <a:r>
              <a:rPr lang="en-US" dirty="0">
                <a:highlight>
                  <a:srgbClr val="FFB000"/>
                </a:highlight>
              </a:rPr>
              <a:t>Pyrobaculum_aerophilum</a:t>
            </a:r>
            <a:r>
              <a:rPr lang="en-US" dirty="0"/>
              <a:t>:0.55514,(</a:t>
            </a:r>
            <a:r>
              <a:rPr lang="en-US" dirty="0">
                <a:highlight>
                  <a:srgbClr val="FFB000"/>
                </a:highlight>
              </a:rPr>
              <a:t>Aeropyrum_pernix</a:t>
            </a:r>
            <a:r>
              <a:rPr lang="en-US" dirty="0"/>
              <a:t>:0.43380,(</a:t>
            </a:r>
            <a:r>
              <a:rPr lang="en-US" dirty="0">
                <a:highlight>
                  <a:srgbClr val="FFB000"/>
                </a:highlight>
              </a:rPr>
              <a:t>Sulfolobus_solfataricus</a:t>
            </a:r>
            <a:r>
              <a:rPr lang="en-US" dirty="0"/>
              <a:t>:0.18962,</a:t>
            </a:r>
            <a:r>
              <a:rPr lang="en-US" dirty="0">
                <a:highlight>
                  <a:srgbClr val="FFB000"/>
                </a:highlight>
              </a:rPr>
              <a:t>Sulfolobus_tokodaii</a:t>
            </a:r>
            <a:r>
              <a:rPr lang="en-US" dirty="0"/>
              <a:t>:0.17389)100:0.33720)94:0.09462)100:0.12018)100:0.15444,((</a:t>
            </a:r>
            <a:r>
              <a:rPr lang="en-US" dirty="0">
                <a:highlight>
                  <a:srgbClr val="FFB000"/>
                </a:highlight>
              </a:rPr>
              <a:t>Thermoplasma_volcanium</a:t>
            </a:r>
            <a:r>
              <a:rPr lang="en-US" dirty="0"/>
              <a:t>:0.10412,</a:t>
            </a:r>
            <a:r>
              <a:rPr lang="en-US" dirty="0">
                <a:highlight>
                  <a:srgbClr val="FFB000"/>
                </a:highlight>
              </a:rPr>
              <a:t>Thermoplasma_acidophilum</a:t>
            </a:r>
            <a:r>
              <a:rPr lang="en-US" dirty="0"/>
              <a:t>:0.09785)100:0.66151,((</a:t>
            </a:r>
            <a:r>
              <a:rPr lang="en-US" dirty="0">
                <a:highlight>
                  <a:srgbClr val="FFB000"/>
                </a:highlight>
              </a:rPr>
              <a:t>Archaeoglobus_fulgidus</a:t>
            </a:r>
            <a:r>
              <a:rPr lang="en-US" dirty="0"/>
              <a:t>:0.34660,(</a:t>
            </a:r>
            <a:r>
              <a:rPr lang="en-US" dirty="0">
                <a:highlight>
                  <a:srgbClr val="FFB000"/>
                </a:highlight>
              </a:rPr>
              <a:t>Halobacterium_sp._NRC-1</a:t>
            </a:r>
            <a:r>
              <a:rPr lang="en-US" dirty="0"/>
              <a:t>:0.61597,(</a:t>
            </a:r>
            <a:r>
              <a:rPr lang="en-US" dirty="0">
                <a:highlight>
                  <a:srgbClr val="FFB000"/>
                </a:highlight>
              </a:rPr>
              <a:t>Methanosarcina_acetivorans</a:t>
            </a:r>
            <a:r>
              <a:rPr lang="en-US" dirty="0"/>
              <a:t>:0.02602,</a:t>
            </a:r>
            <a:r>
              <a:rPr lang="en-US" dirty="0">
                <a:highlight>
                  <a:srgbClr val="FFB000"/>
                </a:highlight>
              </a:rPr>
              <a:t>Methanosarcina_mazei</a:t>
            </a:r>
            <a:r>
              <a:rPr lang="en-US" dirty="0"/>
              <a:t>:0.03087)100:0.30588)100:0.12801)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grep -Po "(?&lt;=[,?\(])[aA-zZ0-9].*?(?=:)" </a:t>
            </a:r>
            <a:r>
              <a:rPr lang="en-US" dirty="0" err="1"/>
              <a:t>Tree_of_life.nwk</a:t>
            </a:r>
            <a:r>
              <a:rPr lang="en-US" dirty="0"/>
              <a:t> | </a:t>
            </a:r>
            <a:r>
              <a:rPr lang="en-US" dirty="0" err="1"/>
              <a:t>wc</a:t>
            </a:r>
            <a:r>
              <a:rPr lang="en-US" dirty="0"/>
              <a:t> -l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3634E-12C4-5758-A412-E32E200D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E718D-5AE7-8CD1-CE26-CA5B9477A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1D61F-D04A-71AF-CA2C-0CADAF6B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41AA-9C17-AE95-FA28-650872D6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 – my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485AB-2E77-2C46-785A-F7CD0EA9B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((((</a:t>
            </a:r>
            <a:r>
              <a:rPr lang="en-US" dirty="0">
                <a:highlight>
                  <a:srgbClr val="FFB000"/>
                </a:highlight>
              </a:rPr>
              <a:t>Nanoarchaeum_equitans</a:t>
            </a:r>
            <a:r>
              <a:rPr lang="en-US" dirty="0"/>
              <a:t>:0.81078,(</a:t>
            </a:r>
            <a:r>
              <a:rPr lang="en-US" dirty="0">
                <a:highlight>
                  <a:srgbClr val="FFB000"/>
                </a:highlight>
              </a:rPr>
              <a:t>Pyrobaculum_aerophilum</a:t>
            </a:r>
            <a:r>
              <a:rPr lang="en-US" dirty="0"/>
              <a:t>:0.55514,(</a:t>
            </a:r>
            <a:r>
              <a:rPr lang="en-US" dirty="0">
                <a:highlight>
                  <a:srgbClr val="FFB000"/>
                </a:highlight>
              </a:rPr>
              <a:t>Aeropyrum_pernix</a:t>
            </a:r>
            <a:r>
              <a:rPr lang="en-US" dirty="0"/>
              <a:t>:0.43380,(</a:t>
            </a:r>
            <a:r>
              <a:rPr lang="en-US" dirty="0">
                <a:highlight>
                  <a:srgbClr val="FFB000"/>
                </a:highlight>
              </a:rPr>
              <a:t>Sulfolobus_solfataricus</a:t>
            </a:r>
            <a:r>
              <a:rPr lang="en-US" dirty="0"/>
              <a:t>:0.18962,</a:t>
            </a:r>
            <a:r>
              <a:rPr lang="en-US" dirty="0">
                <a:highlight>
                  <a:srgbClr val="FFB000"/>
                </a:highlight>
              </a:rPr>
              <a:t>Sulfolobus_tokodaii</a:t>
            </a:r>
            <a:r>
              <a:rPr lang="en-US" dirty="0"/>
              <a:t>:0.17389)100:0.33720)94:0.09462)100:0.12018)100:0.15444,((</a:t>
            </a:r>
            <a:r>
              <a:rPr lang="en-US" dirty="0">
                <a:highlight>
                  <a:srgbClr val="FFB000"/>
                </a:highlight>
              </a:rPr>
              <a:t>Thermoplasma_volcanium</a:t>
            </a:r>
            <a:r>
              <a:rPr lang="en-US" dirty="0"/>
              <a:t>:0.10412,</a:t>
            </a:r>
            <a:r>
              <a:rPr lang="en-US" dirty="0">
                <a:highlight>
                  <a:srgbClr val="FFB000"/>
                </a:highlight>
              </a:rPr>
              <a:t>Thermoplasma_acidophilum</a:t>
            </a:r>
            <a:r>
              <a:rPr lang="en-US" dirty="0"/>
              <a:t>:0.09785)100:0.66151,((</a:t>
            </a:r>
            <a:r>
              <a:rPr lang="en-US" dirty="0">
                <a:highlight>
                  <a:srgbClr val="FFB000"/>
                </a:highlight>
              </a:rPr>
              <a:t>Archaeoglobus_fulgidus</a:t>
            </a:r>
            <a:r>
              <a:rPr lang="en-US" dirty="0"/>
              <a:t>:0.34660,(</a:t>
            </a:r>
            <a:r>
              <a:rPr lang="en-US" dirty="0">
                <a:highlight>
                  <a:srgbClr val="FFB000"/>
                </a:highlight>
              </a:rPr>
              <a:t>Halobacterium_sp._NRC-1</a:t>
            </a:r>
            <a:r>
              <a:rPr lang="en-US" dirty="0"/>
              <a:t>:0.61597,(</a:t>
            </a:r>
            <a:r>
              <a:rPr lang="en-US" dirty="0">
                <a:highlight>
                  <a:srgbClr val="FFB000"/>
                </a:highlight>
              </a:rPr>
              <a:t>Methanosarcina_acetivorans</a:t>
            </a:r>
            <a:r>
              <a:rPr lang="en-US" dirty="0"/>
              <a:t>:0.02602,</a:t>
            </a:r>
            <a:r>
              <a:rPr lang="en-US" dirty="0">
                <a:highlight>
                  <a:srgbClr val="FFB000"/>
                </a:highlight>
              </a:rPr>
              <a:t>Methanosarcina_mazei</a:t>
            </a:r>
            <a:r>
              <a:rPr lang="en-US" dirty="0"/>
              <a:t>:0.03087)100:0.30588)100:0.12801)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grep -Po '(?&lt;=[(,])[^():,;]+' </a:t>
            </a:r>
            <a:r>
              <a:rPr lang="en-US" dirty="0" err="1"/>
              <a:t>Tree_of_life.nwk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3634E-12C4-5758-A412-E32E200D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E718D-5AE7-8CD1-CE26-CA5B9477A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1D61F-D04A-71AF-CA2C-0CADAF6B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20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E27C2-BCAB-6F04-23CF-3A254244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 – sum branch lengths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61BC2-821A-4423-3B92-4F0655C8B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((((Nanoarchaeum_equitans:</a:t>
            </a:r>
            <a:r>
              <a:rPr lang="en-US" dirty="0">
                <a:highlight>
                  <a:srgbClr val="FFB000"/>
                </a:highlight>
              </a:rPr>
              <a:t>0.81078</a:t>
            </a:r>
            <a:r>
              <a:rPr lang="en-US" dirty="0"/>
              <a:t>,(Pyrobaculum_aerophilum:</a:t>
            </a:r>
            <a:r>
              <a:rPr lang="en-US" dirty="0">
                <a:highlight>
                  <a:srgbClr val="FFB000"/>
                </a:highlight>
              </a:rPr>
              <a:t>0.55514</a:t>
            </a:r>
            <a:r>
              <a:rPr lang="en-US" dirty="0"/>
              <a:t>,(Aeropyrum_pernix:</a:t>
            </a:r>
            <a:r>
              <a:rPr lang="en-US" dirty="0">
                <a:highlight>
                  <a:srgbClr val="FFB000"/>
                </a:highlight>
              </a:rPr>
              <a:t>0.43380</a:t>
            </a:r>
            <a:r>
              <a:rPr lang="en-US" dirty="0"/>
              <a:t>,(Sulfolobus_solfataricus:</a:t>
            </a:r>
            <a:r>
              <a:rPr lang="en-US" dirty="0">
                <a:highlight>
                  <a:srgbClr val="FFB000"/>
                </a:highlight>
              </a:rPr>
              <a:t>0.1896</a:t>
            </a:r>
            <a:r>
              <a:rPr lang="en-US" dirty="0"/>
              <a:t>2,Sulfolobus_tokodaii:</a:t>
            </a:r>
            <a:r>
              <a:rPr lang="en-US" dirty="0">
                <a:highlight>
                  <a:srgbClr val="FFB000"/>
                </a:highlight>
              </a:rPr>
              <a:t>0.17389</a:t>
            </a:r>
            <a:r>
              <a:rPr lang="en-US" dirty="0"/>
              <a:t>)100:</a:t>
            </a:r>
            <a:r>
              <a:rPr lang="en-US" dirty="0">
                <a:highlight>
                  <a:srgbClr val="FFB000"/>
                </a:highlight>
              </a:rPr>
              <a:t>0.33720</a:t>
            </a:r>
            <a:r>
              <a:rPr lang="en-US" dirty="0"/>
              <a:t>)94:</a:t>
            </a:r>
            <a:r>
              <a:rPr lang="en-US" dirty="0">
                <a:highlight>
                  <a:srgbClr val="FFB000"/>
                </a:highlight>
              </a:rPr>
              <a:t>0.09462</a:t>
            </a:r>
            <a:r>
              <a:rPr lang="en-US" dirty="0"/>
              <a:t>)100:</a:t>
            </a:r>
            <a:r>
              <a:rPr lang="en-US" dirty="0">
                <a:highlight>
                  <a:srgbClr val="FFB000"/>
                </a:highlight>
              </a:rPr>
              <a:t>0.12018</a:t>
            </a:r>
            <a:r>
              <a:rPr lang="en-US" dirty="0"/>
              <a:t>)100:</a:t>
            </a:r>
            <a:r>
              <a:rPr lang="en-US" dirty="0">
                <a:highlight>
                  <a:srgbClr val="FFB000"/>
                </a:highlight>
              </a:rPr>
              <a:t>0.15444</a:t>
            </a:r>
            <a:r>
              <a:rPr lang="en-US" dirty="0"/>
              <a:t>,((Thermoplasma_volcanium:</a:t>
            </a:r>
            <a:r>
              <a:rPr lang="en-US" dirty="0">
                <a:highlight>
                  <a:srgbClr val="FFB000"/>
                </a:highlight>
              </a:rPr>
              <a:t>0.10412</a:t>
            </a:r>
            <a:r>
              <a:rPr lang="en-US" dirty="0"/>
              <a:t>,Thermoplasma_acidophilum:</a:t>
            </a:r>
            <a:r>
              <a:rPr lang="en-US" dirty="0">
                <a:highlight>
                  <a:srgbClr val="FFB000"/>
                </a:highlight>
              </a:rPr>
              <a:t>0.09785</a:t>
            </a:r>
            <a:r>
              <a:rPr lang="en-US" dirty="0"/>
              <a:t>)100:</a:t>
            </a:r>
            <a:r>
              <a:rPr lang="en-US" dirty="0">
                <a:highlight>
                  <a:srgbClr val="FFB000"/>
                </a:highlight>
              </a:rPr>
              <a:t>0.66151</a:t>
            </a:r>
            <a:r>
              <a:rPr lang="en-US" dirty="0"/>
              <a:t>,((Archaeoglobus_fulgidus:</a:t>
            </a:r>
            <a:r>
              <a:rPr lang="en-US" dirty="0">
                <a:highlight>
                  <a:srgbClr val="FFB000"/>
                </a:highlight>
              </a:rPr>
              <a:t>0.34660</a:t>
            </a:r>
            <a:r>
              <a:rPr lang="en-US" dirty="0"/>
              <a:t>,(Halobacterium_sp._NRC-1:</a:t>
            </a:r>
            <a:r>
              <a:rPr lang="en-US" dirty="0">
                <a:highlight>
                  <a:srgbClr val="FFB000"/>
                </a:highlight>
              </a:rPr>
              <a:t>0.61597</a:t>
            </a:r>
            <a:r>
              <a:rPr lang="en-US" dirty="0"/>
              <a:t>,(Methanosarcina_acetivorans:</a:t>
            </a:r>
            <a:r>
              <a:rPr lang="en-US" dirty="0">
                <a:highlight>
                  <a:srgbClr val="FFB000"/>
                </a:highlight>
              </a:rPr>
              <a:t>0.02602</a:t>
            </a:r>
            <a:r>
              <a:rPr lang="en-US" dirty="0"/>
              <a:t>,Methanosarcina_mazei:</a:t>
            </a:r>
            <a:r>
              <a:rPr lang="en-US" dirty="0">
                <a:highlight>
                  <a:srgbClr val="FFB000"/>
                </a:highlight>
              </a:rPr>
              <a:t>0.03087</a:t>
            </a:r>
            <a:r>
              <a:rPr lang="en-US" dirty="0"/>
              <a:t>)100:</a:t>
            </a:r>
            <a:r>
              <a:rPr lang="en-US" dirty="0">
                <a:highlight>
                  <a:srgbClr val="FFB000"/>
                </a:highlight>
              </a:rPr>
              <a:t>0.30588</a:t>
            </a:r>
            <a:r>
              <a:rPr lang="en-US" dirty="0"/>
              <a:t>)100:</a:t>
            </a:r>
            <a:r>
              <a:rPr lang="en-US" dirty="0">
                <a:highlight>
                  <a:srgbClr val="FFB000"/>
                </a:highlight>
              </a:rPr>
              <a:t>0.12801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grep -</a:t>
            </a:r>
            <a:r>
              <a:rPr lang="en-US" dirty="0" err="1"/>
              <a:t>oP</a:t>
            </a:r>
            <a:r>
              <a:rPr lang="en-US" dirty="0"/>
              <a:t> "(?&lt;=:)[^,:]+(?=\)|,)" </a:t>
            </a:r>
            <a:r>
              <a:rPr lang="en-US" dirty="0" err="1"/>
              <a:t>Tree_of_life.nwk</a:t>
            </a:r>
            <a:r>
              <a:rPr lang="en-US" dirty="0"/>
              <a:t> | awk 'BEGIN{sum=0} {sum+=$0} END {print sum}'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4AC94-9D12-8F92-36A8-6DEF3008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DC099-0B09-2E19-1BB9-BBF57A7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E4669-B316-D1B7-14A4-B053884C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77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E27C2-BCAB-6F04-23CF-3A254244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 – my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61BC2-821A-4423-3B92-4F0655C8B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((((Nanoarchaeum_equitans:</a:t>
            </a:r>
            <a:r>
              <a:rPr lang="en-US" dirty="0">
                <a:highlight>
                  <a:srgbClr val="FFB000"/>
                </a:highlight>
              </a:rPr>
              <a:t>0.81078</a:t>
            </a:r>
            <a:r>
              <a:rPr lang="en-US" dirty="0"/>
              <a:t>,(Pyrobaculum_aerophilum:</a:t>
            </a:r>
            <a:r>
              <a:rPr lang="en-US" dirty="0">
                <a:highlight>
                  <a:srgbClr val="FFB000"/>
                </a:highlight>
              </a:rPr>
              <a:t>0.55514</a:t>
            </a:r>
            <a:r>
              <a:rPr lang="en-US" dirty="0"/>
              <a:t>,(Aeropyrum_pernix:</a:t>
            </a:r>
            <a:r>
              <a:rPr lang="en-US" dirty="0">
                <a:highlight>
                  <a:srgbClr val="FFB000"/>
                </a:highlight>
              </a:rPr>
              <a:t>0.43380</a:t>
            </a:r>
            <a:r>
              <a:rPr lang="en-US" dirty="0"/>
              <a:t>,(Sulfolobus_solfataricus:</a:t>
            </a:r>
            <a:r>
              <a:rPr lang="en-US" dirty="0">
                <a:highlight>
                  <a:srgbClr val="FFB000"/>
                </a:highlight>
              </a:rPr>
              <a:t>0.1896</a:t>
            </a:r>
            <a:r>
              <a:rPr lang="en-US" dirty="0"/>
              <a:t>2,Sulfolobus_tokodaii:</a:t>
            </a:r>
            <a:r>
              <a:rPr lang="en-US" dirty="0">
                <a:highlight>
                  <a:srgbClr val="FFB000"/>
                </a:highlight>
              </a:rPr>
              <a:t>0.17389</a:t>
            </a:r>
            <a:r>
              <a:rPr lang="en-US" dirty="0"/>
              <a:t>)100:</a:t>
            </a:r>
            <a:r>
              <a:rPr lang="en-US" dirty="0">
                <a:highlight>
                  <a:srgbClr val="FFB000"/>
                </a:highlight>
              </a:rPr>
              <a:t>0.33720</a:t>
            </a:r>
            <a:r>
              <a:rPr lang="en-US" dirty="0"/>
              <a:t>)94:</a:t>
            </a:r>
            <a:r>
              <a:rPr lang="en-US" dirty="0">
                <a:highlight>
                  <a:srgbClr val="FFB000"/>
                </a:highlight>
              </a:rPr>
              <a:t>0.09462</a:t>
            </a:r>
            <a:r>
              <a:rPr lang="en-US" dirty="0"/>
              <a:t>)100:</a:t>
            </a:r>
            <a:r>
              <a:rPr lang="en-US" dirty="0">
                <a:highlight>
                  <a:srgbClr val="FFB000"/>
                </a:highlight>
              </a:rPr>
              <a:t>0.12018</a:t>
            </a:r>
            <a:r>
              <a:rPr lang="en-US" dirty="0"/>
              <a:t>)100:</a:t>
            </a:r>
            <a:r>
              <a:rPr lang="en-US" dirty="0">
                <a:highlight>
                  <a:srgbClr val="FFB000"/>
                </a:highlight>
              </a:rPr>
              <a:t>0.15444</a:t>
            </a:r>
            <a:r>
              <a:rPr lang="en-US" dirty="0"/>
              <a:t>,((Thermoplasma_volcanium:</a:t>
            </a:r>
            <a:r>
              <a:rPr lang="en-US" dirty="0">
                <a:highlight>
                  <a:srgbClr val="FFB000"/>
                </a:highlight>
              </a:rPr>
              <a:t>0.10412</a:t>
            </a:r>
            <a:r>
              <a:rPr lang="en-US" dirty="0"/>
              <a:t>,Thermoplasma_acidophilum:</a:t>
            </a:r>
            <a:r>
              <a:rPr lang="en-US" dirty="0">
                <a:highlight>
                  <a:srgbClr val="FFB000"/>
                </a:highlight>
              </a:rPr>
              <a:t>0.09785</a:t>
            </a:r>
            <a:r>
              <a:rPr lang="en-US" dirty="0"/>
              <a:t>)100:</a:t>
            </a:r>
            <a:r>
              <a:rPr lang="en-US" dirty="0">
                <a:highlight>
                  <a:srgbClr val="FFB000"/>
                </a:highlight>
              </a:rPr>
              <a:t>0.66151</a:t>
            </a:r>
            <a:r>
              <a:rPr lang="en-US" dirty="0"/>
              <a:t>,((Archaeoglobus_fulgidus:</a:t>
            </a:r>
            <a:r>
              <a:rPr lang="en-US" dirty="0">
                <a:highlight>
                  <a:srgbClr val="FFB000"/>
                </a:highlight>
              </a:rPr>
              <a:t>0.34660</a:t>
            </a:r>
            <a:r>
              <a:rPr lang="en-US" dirty="0"/>
              <a:t>,(Halobacterium_sp._NRC-1:</a:t>
            </a:r>
            <a:r>
              <a:rPr lang="en-US" dirty="0">
                <a:highlight>
                  <a:srgbClr val="FFB000"/>
                </a:highlight>
              </a:rPr>
              <a:t>0.61597</a:t>
            </a:r>
            <a:r>
              <a:rPr lang="en-US" dirty="0"/>
              <a:t>,(Methanosarcina_acetivorans:</a:t>
            </a:r>
            <a:r>
              <a:rPr lang="en-US" dirty="0">
                <a:highlight>
                  <a:srgbClr val="FFB000"/>
                </a:highlight>
              </a:rPr>
              <a:t>0.02602</a:t>
            </a:r>
            <a:r>
              <a:rPr lang="en-US" dirty="0"/>
              <a:t>,Methanosarcina_mazei:</a:t>
            </a:r>
            <a:r>
              <a:rPr lang="en-US" dirty="0">
                <a:highlight>
                  <a:srgbClr val="FFB000"/>
                </a:highlight>
              </a:rPr>
              <a:t>0.03087</a:t>
            </a:r>
            <a:r>
              <a:rPr lang="en-US" dirty="0"/>
              <a:t>)100:</a:t>
            </a:r>
            <a:r>
              <a:rPr lang="en-US" dirty="0">
                <a:highlight>
                  <a:srgbClr val="FFB000"/>
                </a:highlight>
              </a:rPr>
              <a:t>0.30588</a:t>
            </a:r>
            <a:r>
              <a:rPr lang="en-US" dirty="0"/>
              <a:t>)100:</a:t>
            </a:r>
            <a:r>
              <a:rPr lang="en-US" dirty="0">
                <a:highlight>
                  <a:srgbClr val="FFB000"/>
                </a:highlight>
              </a:rPr>
              <a:t>0.12801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grep -</a:t>
            </a:r>
            <a:r>
              <a:rPr lang="en-US" dirty="0" err="1"/>
              <a:t>oP</a:t>
            </a:r>
            <a:r>
              <a:rPr lang="en-US" dirty="0"/>
              <a:t> "(?&lt;=:)[\d\.]+(?=[),])" </a:t>
            </a:r>
            <a:r>
              <a:rPr lang="en-US" dirty="0" err="1"/>
              <a:t>Tree_of_life.nwk</a:t>
            </a:r>
            <a:r>
              <a:rPr lang="en-US" dirty="0"/>
              <a:t> | awk '{sum+=$1} END {print sum}'</a:t>
            </a:r>
          </a:p>
          <a:p>
            <a:pPr marL="0" indent="0">
              <a:buNone/>
            </a:pPr>
            <a:r>
              <a:rPr lang="en-US" dirty="0"/>
              <a:t>45.54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4AC94-9D12-8F92-36A8-6DEF3008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DC099-0B09-2E19-1BB9-BBF57A7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E4669-B316-D1B7-14A4-B053884C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48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6B2F6-70B9-63A6-578D-7FD9C35F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Q8 – find genes or proteins plus exec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B0EE5-C774-403A-3677-8E7B7266B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AaeA.fasta</a:t>
            </a:r>
            <a:r>
              <a:rPr lang="en-US" dirty="0"/>
              <a:t>      </a:t>
            </a:r>
            <a:r>
              <a:rPr lang="en-US" dirty="0" err="1"/>
              <a:t>BacA.fa</a:t>
            </a:r>
            <a:r>
              <a:rPr lang="en-US" dirty="0"/>
              <a:t>         </a:t>
            </a:r>
            <a:r>
              <a:rPr lang="en-US" dirty="0" err="1"/>
              <a:t>BamB.fa</a:t>
            </a:r>
            <a:r>
              <a:rPr lang="en-US" dirty="0"/>
              <a:t>         </a:t>
            </a:r>
            <a:r>
              <a:rPr lang="en-US" dirty="0" err="1"/>
              <a:t>BarA.fasta</a:t>
            </a:r>
            <a:r>
              <a:rPr lang="en-US" dirty="0"/>
              <a:t>      </a:t>
            </a:r>
            <a:r>
              <a:rPr lang="en-US" dirty="0" err="1"/>
              <a:t>aaaD.fasta</a:t>
            </a:r>
            <a:r>
              <a:rPr lang="en-US" dirty="0"/>
              <a:t>      </a:t>
            </a:r>
            <a:r>
              <a:rPr lang="en-US" dirty="0" err="1"/>
              <a:t>aaeR.fasta</a:t>
            </a:r>
            <a:r>
              <a:rPr lang="en-US" dirty="0"/>
              <a:t>      </a:t>
            </a:r>
            <a:r>
              <a:rPr lang="en-US" dirty="0" err="1"/>
              <a:t>baeS.fa</a:t>
            </a:r>
            <a:r>
              <a:rPr lang="en-US" dirty="0"/>
              <a:t>         </a:t>
            </a:r>
            <a:r>
              <a:rPr lang="en-US" dirty="0" err="1"/>
              <a:t>bamD.fa</a:t>
            </a:r>
            <a:r>
              <a:rPr lang="en-US" dirty="0"/>
              <a:t>         </a:t>
            </a:r>
            <a:r>
              <a:rPr lang="en-US" dirty="0" err="1"/>
              <a:t>basS.fasta</a:t>
            </a:r>
            <a:r>
              <a:rPr lang="en-US" dirty="0"/>
              <a:t>	</a:t>
            </a:r>
            <a:r>
              <a:rPr lang="en-US" dirty="0" err="1"/>
              <a:t>AaeB.fa</a:t>
            </a:r>
            <a:r>
              <a:rPr lang="en-US" dirty="0"/>
              <a:t>         </a:t>
            </a:r>
            <a:r>
              <a:rPr lang="en-US" dirty="0" err="1"/>
              <a:t>BaeR.fasta</a:t>
            </a:r>
            <a:r>
              <a:rPr lang="en-US" dirty="0"/>
              <a:t>      </a:t>
            </a:r>
            <a:r>
              <a:rPr lang="en-US" dirty="0" err="1"/>
              <a:t>BamC.fa</a:t>
            </a:r>
            <a:r>
              <a:rPr lang="en-US" dirty="0"/>
              <a:t>         </a:t>
            </a:r>
            <a:r>
              <a:rPr lang="en-US" dirty="0" err="1"/>
              <a:t>BasR.fasta</a:t>
            </a:r>
            <a:r>
              <a:rPr lang="en-US" dirty="0"/>
              <a:t>      </a:t>
            </a:r>
            <a:r>
              <a:rPr lang="en-US" dirty="0" err="1"/>
              <a:t>aaaE.fasta</a:t>
            </a:r>
            <a:r>
              <a:rPr lang="en-US" dirty="0"/>
              <a:t>      </a:t>
            </a:r>
            <a:r>
              <a:rPr lang="en-US" dirty="0" err="1"/>
              <a:t>aaeX.fasta</a:t>
            </a:r>
            <a:r>
              <a:rPr lang="en-US" dirty="0"/>
              <a:t>      </a:t>
            </a:r>
            <a:r>
              <a:rPr lang="en-US" dirty="0" err="1"/>
              <a:t>bamA.fa</a:t>
            </a:r>
            <a:r>
              <a:rPr lang="en-US" dirty="0"/>
              <a:t>         </a:t>
            </a:r>
            <a:r>
              <a:rPr lang="en-US" dirty="0" err="1"/>
              <a:t>bamE.fasta</a:t>
            </a:r>
            <a:r>
              <a:rPr lang="en-US" dirty="0"/>
              <a:t>      </a:t>
            </a:r>
            <a:r>
              <a:rPr lang="en-US" dirty="0" err="1"/>
              <a:t>baxL.fa</a:t>
            </a:r>
            <a:r>
              <a:rPr lang="en-US" dirty="0"/>
              <a:t>	</a:t>
            </a:r>
            <a:r>
              <a:rPr lang="en-US" dirty="0" err="1"/>
              <a:t>AaeR.fa</a:t>
            </a:r>
            <a:r>
              <a:rPr lang="en-US" dirty="0"/>
              <a:t>      </a:t>
            </a:r>
            <a:r>
              <a:rPr lang="en-US" dirty="0" err="1"/>
              <a:t>BaeS.fasta</a:t>
            </a:r>
            <a:r>
              <a:rPr lang="en-US" dirty="0"/>
              <a:t>      </a:t>
            </a:r>
            <a:r>
              <a:rPr lang="en-US" dirty="0" err="1"/>
              <a:t>BamD.fasta</a:t>
            </a:r>
            <a:r>
              <a:rPr lang="en-US" dirty="0"/>
              <a:t>      </a:t>
            </a:r>
            <a:r>
              <a:rPr lang="en-US" dirty="0" err="1"/>
              <a:t>BasS.fa</a:t>
            </a:r>
            <a:r>
              <a:rPr lang="en-US" dirty="0"/>
              <a:t>         </a:t>
            </a:r>
            <a:r>
              <a:rPr lang="en-US" dirty="0" err="1"/>
              <a:t>aaeA.fa</a:t>
            </a:r>
            <a:r>
              <a:rPr lang="en-US" dirty="0"/>
              <a:t>         </a:t>
            </a:r>
            <a:r>
              <a:rPr lang="en-US" dirty="0" err="1"/>
              <a:t>bacA.fasta</a:t>
            </a:r>
            <a:r>
              <a:rPr lang="en-US" dirty="0"/>
              <a:t>      </a:t>
            </a:r>
            <a:r>
              <a:rPr lang="en-US" dirty="0" err="1"/>
              <a:t>bamB.fasta</a:t>
            </a:r>
            <a:r>
              <a:rPr lang="en-US" dirty="0"/>
              <a:t>      </a:t>
            </a:r>
            <a:r>
              <a:rPr lang="en-US" dirty="0" err="1"/>
              <a:t>barA.fa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AaeX.fa</a:t>
            </a:r>
            <a:r>
              <a:rPr lang="en-US" dirty="0"/>
              <a:t>         </a:t>
            </a:r>
            <a:r>
              <a:rPr lang="en-US" dirty="0" err="1"/>
              <a:t>BamA.fasta</a:t>
            </a:r>
            <a:r>
              <a:rPr lang="en-US" dirty="0"/>
              <a:t>      </a:t>
            </a:r>
            <a:r>
              <a:rPr lang="en-US" dirty="0" err="1"/>
              <a:t>BamE.fa</a:t>
            </a:r>
            <a:r>
              <a:rPr lang="en-US" dirty="0"/>
              <a:t>         </a:t>
            </a:r>
            <a:r>
              <a:rPr lang="en-US" dirty="0" err="1"/>
              <a:t>BaxL.fasta</a:t>
            </a:r>
            <a:r>
              <a:rPr lang="en-US" dirty="0"/>
              <a:t>      </a:t>
            </a:r>
            <a:r>
              <a:rPr lang="en-US" dirty="0" err="1"/>
              <a:t>aaeB.fasta</a:t>
            </a:r>
            <a:r>
              <a:rPr lang="en-US" dirty="0"/>
              <a:t>      </a:t>
            </a:r>
            <a:r>
              <a:rPr lang="en-US" dirty="0" err="1"/>
              <a:t>baeR.fa</a:t>
            </a:r>
            <a:r>
              <a:rPr lang="en-US" dirty="0"/>
              <a:t>	   </a:t>
            </a:r>
            <a:r>
              <a:rPr lang="en-US" dirty="0" err="1"/>
              <a:t>bamC.fasta</a:t>
            </a:r>
            <a:r>
              <a:rPr lang="en-US" dirty="0"/>
              <a:t>      </a:t>
            </a:r>
            <a:r>
              <a:rPr lang="en-US" dirty="0" err="1"/>
              <a:t>basR.fa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Run in directory with all the files after making a </a:t>
            </a:r>
            <a:r>
              <a:rPr lang="en-US" dirty="0" err="1"/>
              <a:t>dir</a:t>
            </a:r>
            <a:r>
              <a:rPr lang="en-US" dirty="0"/>
              <a:t> for genes and proteins</a:t>
            </a:r>
          </a:p>
          <a:p>
            <a:pPr marL="0" indent="0">
              <a:buNone/>
            </a:pPr>
            <a:r>
              <a:rPr lang="en-US" dirty="0"/>
              <a:t>find . -</a:t>
            </a:r>
            <a:r>
              <a:rPr lang="en-US" dirty="0" err="1"/>
              <a:t>regextype</a:t>
            </a:r>
            <a:r>
              <a:rPr lang="en-US" dirty="0"/>
              <a:t> </a:t>
            </a:r>
            <a:r>
              <a:rPr lang="en-US" dirty="0" err="1"/>
              <a:t>egrep</a:t>
            </a:r>
            <a:r>
              <a:rPr lang="en-US" dirty="0"/>
              <a:t> -regex ".*/[[:lower:]].*" -type f -exec cp {} genes/ \;</a:t>
            </a:r>
          </a:p>
          <a:p>
            <a:pPr marL="0" indent="0">
              <a:buNone/>
            </a:pPr>
            <a:r>
              <a:rPr lang="en-US" dirty="0"/>
              <a:t>find . -</a:t>
            </a:r>
            <a:r>
              <a:rPr lang="en-US" dirty="0" err="1"/>
              <a:t>regextype</a:t>
            </a:r>
            <a:r>
              <a:rPr lang="en-US" dirty="0"/>
              <a:t> </a:t>
            </a:r>
            <a:r>
              <a:rPr lang="en-US" dirty="0" err="1"/>
              <a:t>egrep</a:t>
            </a:r>
            <a:r>
              <a:rPr lang="en-US" dirty="0"/>
              <a:t> -regex ".*/[[:upper:]].*" -type f -exec cp {} proteins/ \;</a:t>
            </a:r>
          </a:p>
          <a:p>
            <a:pPr marL="0" indent="0">
              <a:buNone/>
            </a:pPr>
            <a:r>
              <a:rPr lang="en-US" dirty="0"/>
              <a:t>ls genes/ | </a:t>
            </a:r>
            <a:r>
              <a:rPr lang="en-US" dirty="0" err="1"/>
              <a:t>wc</a:t>
            </a:r>
            <a:r>
              <a:rPr lang="en-US" dirty="0"/>
              <a:t> -l; ls proteins/ | </a:t>
            </a:r>
            <a:r>
              <a:rPr lang="en-US" dirty="0" err="1"/>
              <a:t>wc</a:t>
            </a:r>
            <a:r>
              <a:rPr lang="en-US" dirty="0"/>
              <a:t> -l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95A0A-A7D0-594C-AA96-E138DD29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56924-A55A-65D8-BF9F-6275AFB3B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ADCE6-FCD1-00EC-541E-4F9E858C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87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6B2F6-70B9-63A6-578D-7FD9C35F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Q8 – find genes or proteins plus exec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B0EE5-C774-403A-3677-8E7B7266B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AaeA.fasta</a:t>
            </a:r>
            <a:r>
              <a:rPr lang="en-US" dirty="0"/>
              <a:t>      </a:t>
            </a:r>
            <a:r>
              <a:rPr lang="en-US" dirty="0" err="1"/>
              <a:t>BacA.fa</a:t>
            </a:r>
            <a:r>
              <a:rPr lang="en-US" dirty="0"/>
              <a:t>         </a:t>
            </a:r>
            <a:r>
              <a:rPr lang="en-US" dirty="0" err="1"/>
              <a:t>BamB.fa</a:t>
            </a:r>
            <a:r>
              <a:rPr lang="en-US" dirty="0"/>
              <a:t>         </a:t>
            </a:r>
            <a:r>
              <a:rPr lang="en-US" dirty="0" err="1"/>
              <a:t>BarA.fasta</a:t>
            </a:r>
            <a:r>
              <a:rPr lang="en-US" dirty="0"/>
              <a:t>      </a:t>
            </a:r>
            <a:r>
              <a:rPr lang="en-US" dirty="0" err="1"/>
              <a:t>aaaD.fasta</a:t>
            </a:r>
            <a:r>
              <a:rPr lang="en-US" dirty="0"/>
              <a:t>      </a:t>
            </a:r>
            <a:r>
              <a:rPr lang="en-US" dirty="0" err="1"/>
              <a:t>aaeR.fasta</a:t>
            </a:r>
            <a:r>
              <a:rPr lang="en-US" dirty="0"/>
              <a:t>      </a:t>
            </a:r>
            <a:r>
              <a:rPr lang="en-US" dirty="0" err="1"/>
              <a:t>baeS.fa</a:t>
            </a:r>
            <a:r>
              <a:rPr lang="en-US" dirty="0"/>
              <a:t>         </a:t>
            </a:r>
            <a:r>
              <a:rPr lang="en-US" dirty="0" err="1"/>
              <a:t>bamD.fa</a:t>
            </a:r>
            <a:r>
              <a:rPr lang="en-US" dirty="0"/>
              <a:t>         </a:t>
            </a:r>
            <a:r>
              <a:rPr lang="en-US" dirty="0" err="1"/>
              <a:t>basS.fasta</a:t>
            </a:r>
            <a:r>
              <a:rPr lang="en-US" dirty="0"/>
              <a:t>	</a:t>
            </a:r>
            <a:r>
              <a:rPr lang="en-US" dirty="0" err="1"/>
              <a:t>AaeB.fa</a:t>
            </a:r>
            <a:r>
              <a:rPr lang="en-US" dirty="0"/>
              <a:t>         </a:t>
            </a:r>
            <a:r>
              <a:rPr lang="en-US" dirty="0" err="1"/>
              <a:t>BaeR.fasta</a:t>
            </a:r>
            <a:r>
              <a:rPr lang="en-US" dirty="0"/>
              <a:t>      </a:t>
            </a:r>
            <a:r>
              <a:rPr lang="en-US" dirty="0" err="1"/>
              <a:t>BamC.fa</a:t>
            </a:r>
            <a:r>
              <a:rPr lang="en-US" dirty="0"/>
              <a:t>         </a:t>
            </a:r>
            <a:r>
              <a:rPr lang="en-US" dirty="0" err="1"/>
              <a:t>BasR.fasta</a:t>
            </a:r>
            <a:r>
              <a:rPr lang="en-US" dirty="0"/>
              <a:t>      </a:t>
            </a:r>
            <a:r>
              <a:rPr lang="en-US" dirty="0" err="1"/>
              <a:t>aaaE.fasta</a:t>
            </a:r>
            <a:r>
              <a:rPr lang="en-US" dirty="0"/>
              <a:t>      </a:t>
            </a:r>
            <a:r>
              <a:rPr lang="en-US" dirty="0" err="1"/>
              <a:t>aaeX.fasta</a:t>
            </a:r>
            <a:r>
              <a:rPr lang="en-US" dirty="0"/>
              <a:t>      </a:t>
            </a:r>
            <a:r>
              <a:rPr lang="en-US" dirty="0" err="1"/>
              <a:t>bamA.fa</a:t>
            </a:r>
            <a:r>
              <a:rPr lang="en-US" dirty="0"/>
              <a:t>         </a:t>
            </a:r>
            <a:r>
              <a:rPr lang="en-US" dirty="0" err="1"/>
              <a:t>bamE.fasta</a:t>
            </a:r>
            <a:r>
              <a:rPr lang="en-US" dirty="0"/>
              <a:t>      </a:t>
            </a:r>
            <a:r>
              <a:rPr lang="en-US" dirty="0" err="1"/>
              <a:t>baxL.fa</a:t>
            </a:r>
            <a:r>
              <a:rPr lang="en-US" dirty="0"/>
              <a:t>	</a:t>
            </a:r>
            <a:r>
              <a:rPr lang="en-US" dirty="0" err="1"/>
              <a:t>AaeR.fa</a:t>
            </a:r>
            <a:r>
              <a:rPr lang="en-US" dirty="0"/>
              <a:t>      </a:t>
            </a:r>
            <a:r>
              <a:rPr lang="en-US" dirty="0" err="1"/>
              <a:t>BaeS.fasta</a:t>
            </a:r>
            <a:r>
              <a:rPr lang="en-US" dirty="0"/>
              <a:t>      </a:t>
            </a:r>
            <a:r>
              <a:rPr lang="en-US" dirty="0" err="1"/>
              <a:t>BamD.fasta</a:t>
            </a:r>
            <a:r>
              <a:rPr lang="en-US" dirty="0"/>
              <a:t>      </a:t>
            </a:r>
            <a:r>
              <a:rPr lang="en-US" dirty="0" err="1"/>
              <a:t>BasS.fa</a:t>
            </a:r>
            <a:r>
              <a:rPr lang="en-US" dirty="0"/>
              <a:t>         </a:t>
            </a:r>
            <a:r>
              <a:rPr lang="en-US" dirty="0" err="1"/>
              <a:t>aaeA.fa</a:t>
            </a:r>
            <a:r>
              <a:rPr lang="en-US" dirty="0"/>
              <a:t>         </a:t>
            </a:r>
            <a:r>
              <a:rPr lang="en-US" dirty="0" err="1"/>
              <a:t>bacA.fasta</a:t>
            </a:r>
            <a:r>
              <a:rPr lang="en-US" dirty="0"/>
              <a:t>      </a:t>
            </a:r>
            <a:r>
              <a:rPr lang="en-US" dirty="0" err="1"/>
              <a:t>bamB.fasta</a:t>
            </a:r>
            <a:r>
              <a:rPr lang="en-US" dirty="0"/>
              <a:t>      </a:t>
            </a:r>
            <a:r>
              <a:rPr lang="en-US" dirty="0" err="1"/>
              <a:t>barA.fa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AaeX.fa</a:t>
            </a:r>
            <a:r>
              <a:rPr lang="en-US" dirty="0"/>
              <a:t>         </a:t>
            </a:r>
            <a:r>
              <a:rPr lang="en-US" dirty="0" err="1"/>
              <a:t>BamA.fasta</a:t>
            </a:r>
            <a:r>
              <a:rPr lang="en-US" dirty="0"/>
              <a:t>      </a:t>
            </a:r>
            <a:r>
              <a:rPr lang="en-US" dirty="0" err="1"/>
              <a:t>BamE.fa</a:t>
            </a:r>
            <a:r>
              <a:rPr lang="en-US" dirty="0"/>
              <a:t>         </a:t>
            </a:r>
            <a:r>
              <a:rPr lang="en-US" dirty="0" err="1"/>
              <a:t>BaxL.fasta</a:t>
            </a:r>
            <a:r>
              <a:rPr lang="en-US" dirty="0"/>
              <a:t>      </a:t>
            </a:r>
            <a:r>
              <a:rPr lang="en-US" dirty="0" err="1"/>
              <a:t>aaeB.fasta</a:t>
            </a:r>
            <a:r>
              <a:rPr lang="en-US" dirty="0"/>
              <a:t>      </a:t>
            </a:r>
            <a:r>
              <a:rPr lang="en-US" dirty="0" err="1"/>
              <a:t>baeR.fa</a:t>
            </a:r>
            <a:r>
              <a:rPr lang="en-US" dirty="0"/>
              <a:t>	   </a:t>
            </a:r>
            <a:r>
              <a:rPr lang="en-US" dirty="0" err="1"/>
              <a:t>bamC.fasta</a:t>
            </a:r>
            <a:r>
              <a:rPr lang="en-US" dirty="0"/>
              <a:t>      </a:t>
            </a:r>
            <a:r>
              <a:rPr lang="en-US" dirty="0" err="1"/>
              <a:t>basR.fa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 </a:t>
            </a:r>
            <a:r>
              <a:rPr lang="en-US" dirty="0" err="1"/>
              <a:t>find_data</a:t>
            </a:r>
            <a:r>
              <a:rPr lang="en-US" dirty="0"/>
              <a:t>/ -</a:t>
            </a:r>
            <a:r>
              <a:rPr lang="en-US" dirty="0" err="1"/>
              <a:t>regextype</a:t>
            </a:r>
            <a:r>
              <a:rPr lang="en-US" dirty="0"/>
              <a:t> </a:t>
            </a:r>
            <a:r>
              <a:rPr lang="en-US" dirty="0" err="1"/>
              <a:t>egrep</a:t>
            </a:r>
            <a:r>
              <a:rPr lang="en-US" dirty="0"/>
              <a:t> -regex "</a:t>
            </a:r>
            <a:r>
              <a:rPr lang="en-US" dirty="0" err="1"/>
              <a:t>find_data</a:t>
            </a:r>
            <a:r>
              <a:rPr lang="en-US" dirty="0"/>
              <a:t>/[A-Z][a-z]{2}[A-Z]\.f.*“-exec cp {} proteins/ \;</a:t>
            </a:r>
          </a:p>
          <a:p>
            <a:pPr marL="0" indent="0">
              <a:buNone/>
            </a:pPr>
            <a:r>
              <a:rPr lang="en-US" dirty="0"/>
              <a:t>find </a:t>
            </a:r>
            <a:r>
              <a:rPr lang="en-US" dirty="0" err="1"/>
              <a:t>find_data</a:t>
            </a:r>
            <a:r>
              <a:rPr lang="en-US" dirty="0"/>
              <a:t>/ -</a:t>
            </a:r>
            <a:r>
              <a:rPr lang="en-US" dirty="0" err="1"/>
              <a:t>regextype</a:t>
            </a:r>
            <a:r>
              <a:rPr lang="en-US" dirty="0"/>
              <a:t> </a:t>
            </a:r>
            <a:r>
              <a:rPr lang="en-US" dirty="0" err="1"/>
              <a:t>egrep</a:t>
            </a:r>
            <a:r>
              <a:rPr lang="en-US" dirty="0"/>
              <a:t> -regex "</a:t>
            </a:r>
            <a:r>
              <a:rPr lang="en-US" dirty="0" err="1"/>
              <a:t>find_data</a:t>
            </a:r>
            <a:r>
              <a:rPr lang="en-US" dirty="0"/>
              <a:t>/[a-z]{3}[A-Z]\.f.*“ -exec cp {} genes/ \;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95A0A-A7D0-594C-AA96-E138DD29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56924-A55A-65D8-BF9F-6275AFB3B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ADCE6-FCD1-00EC-541E-4F9E858C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41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1462-F500-7352-A4D3-34B62828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Find_homologs.sh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801A1-45A4-A7CA-528D-EBD2D84ED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#!/bin/bash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tblastn</a:t>
            </a:r>
            <a:r>
              <a:rPr lang="en-US" dirty="0"/>
              <a:t> -query $1 -subject $2 -</a:t>
            </a:r>
            <a:r>
              <a:rPr lang="en-US" dirty="0" err="1"/>
              <a:t>outfmt</a:t>
            </a:r>
            <a:r>
              <a:rPr lang="en-US" dirty="0"/>
              <a:t> '6 std </a:t>
            </a:r>
            <a:r>
              <a:rPr lang="en-US" dirty="0" err="1"/>
              <a:t>qlen</a:t>
            </a:r>
            <a:r>
              <a:rPr lang="en-US" dirty="0"/>
              <a:t>' -task </a:t>
            </a:r>
            <a:r>
              <a:rPr lang="en-US" dirty="0" err="1"/>
              <a:t>tblastn</a:t>
            </a:r>
            <a:r>
              <a:rPr lang="en-US" dirty="0"/>
              <a:t> | awk '$3&gt;30 &amp;&amp; $4&gt;($13*0.9)'&gt;$3</a:t>
            </a:r>
          </a:p>
          <a:p>
            <a:pPr marL="0" indent="0">
              <a:buNone/>
            </a:pPr>
            <a:r>
              <a:rPr lang="en-US" dirty="0" err="1"/>
              <a:t>wc</a:t>
            </a:r>
            <a:r>
              <a:rPr lang="en-US" dirty="0"/>
              <a:t> -l $3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DAA6B-8CA5-3835-95D5-122E529F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8C39A-317D-F0D7-790B-FE61BDFF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C24B1-B4A7-6ABE-6D80-727A8D99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84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7227-F18E-385D-158F-F1942EA7D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Find_homologs.sh – my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D5030-C2F8-3E96-0706-A59E536AA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#!/bin/bash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query_seqs</a:t>
            </a:r>
            <a:r>
              <a:rPr lang="en-US" dirty="0"/>
              <a:t>=$1</a:t>
            </a:r>
          </a:p>
          <a:p>
            <a:pPr marL="0" indent="0">
              <a:buNone/>
            </a:pPr>
            <a:r>
              <a:rPr lang="en-US" dirty="0" err="1"/>
              <a:t>genome_assembly</a:t>
            </a:r>
            <a:r>
              <a:rPr lang="en-US" dirty="0"/>
              <a:t>=$2</a:t>
            </a:r>
          </a:p>
          <a:p>
            <a:pPr marL="0" indent="0">
              <a:buNone/>
            </a:pPr>
            <a:r>
              <a:rPr lang="en-US" dirty="0" err="1"/>
              <a:t>outfile</a:t>
            </a:r>
            <a:r>
              <a:rPr lang="en-US" dirty="0"/>
              <a:t>=$3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tblastn</a:t>
            </a:r>
            <a:r>
              <a:rPr lang="en-US" dirty="0"/>
              <a:t> \</a:t>
            </a:r>
          </a:p>
          <a:p>
            <a:pPr marL="0" indent="0">
              <a:buNone/>
            </a:pPr>
            <a:r>
              <a:rPr lang="en-US" dirty="0"/>
              <a:t>	-query $</a:t>
            </a:r>
            <a:r>
              <a:rPr lang="en-US" dirty="0" err="1"/>
              <a:t>query_seqs</a:t>
            </a:r>
            <a:r>
              <a:rPr lang="en-US" dirty="0"/>
              <a:t> \</a:t>
            </a:r>
          </a:p>
          <a:p>
            <a:pPr marL="0" indent="0">
              <a:buNone/>
            </a:pPr>
            <a:r>
              <a:rPr lang="en-US" dirty="0"/>
              <a:t>	-subject $</a:t>
            </a:r>
            <a:r>
              <a:rPr lang="en-US" dirty="0" err="1"/>
              <a:t>genome_assembly</a:t>
            </a:r>
            <a:r>
              <a:rPr lang="en-US" dirty="0"/>
              <a:t> \</a:t>
            </a:r>
          </a:p>
          <a:p>
            <a:pPr marL="0" indent="0">
              <a:buNone/>
            </a:pPr>
            <a:r>
              <a:rPr lang="en-US" dirty="0"/>
              <a:t>	-</a:t>
            </a:r>
            <a:r>
              <a:rPr lang="en-US" dirty="0" err="1"/>
              <a:t>outfmt</a:t>
            </a:r>
            <a:r>
              <a:rPr lang="en-US" dirty="0"/>
              <a:t> '6 std </a:t>
            </a:r>
            <a:r>
              <a:rPr lang="en-US" dirty="0" err="1"/>
              <a:t>qlen</a:t>
            </a:r>
            <a:r>
              <a:rPr lang="en-US" dirty="0"/>
              <a:t>' \</a:t>
            </a:r>
          </a:p>
          <a:p>
            <a:pPr marL="0" indent="0">
              <a:buNone/>
            </a:pPr>
            <a:r>
              <a:rPr lang="en-US" dirty="0"/>
              <a:t>	-task </a:t>
            </a:r>
            <a:r>
              <a:rPr lang="en-US" dirty="0" err="1"/>
              <a:t>tblastn</a:t>
            </a:r>
            <a:r>
              <a:rPr lang="en-US" dirty="0"/>
              <a:t>-fast \</a:t>
            </a:r>
          </a:p>
          <a:p>
            <a:pPr marL="0" indent="0">
              <a:buNone/>
            </a:pPr>
            <a:r>
              <a:rPr lang="en-US" dirty="0"/>
              <a:t>| awk '$3&gt;30 &amp;&amp; $4&gt;0.9*$13' &gt; $</a:t>
            </a:r>
            <a:r>
              <a:rPr lang="en-US" dirty="0" err="1"/>
              <a:t>outfile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echo "$(</a:t>
            </a:r>
            <a:r>
              <a:rPr lang="en-US" dirty="0" err="1"/>
              <a:t>wc</a:t>
            </a:r>
            <a:r>
              <a:rPr lang="en-US" dirty="0"/>
              <a:t> -l $</a:t>
            </a:r>
            <a:r>
              <a:rPr lang="en-US" dirty="0" err="1"/>
              <a:t>outfile</a:t>
            </a:r>
            <a:r>
              <a:rPr lang="en-US" dirty="0"/>
              <a:t> | cut -d' ' -f1) matches found in $</a:t>
            </a:r>
            <a:r>
              <a:rPr lang="en-US" dirty="0" err="1"/>
              <a:t>genome_assembly</a:t>
            </a:r>
            <a:r>
              <a:rPr lang="en-US" dirty="0"/>
              <a:t>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AE627-9BE7-B20B-E598-F555FE837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58731-2038-5911-0685-6951EF8C6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C3137-45CB-585D-B1FA-56BBC80B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90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5F44-4E36-3B44-202A-EC89FEF2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Get_spacers.sh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280DE-74A7-2947-D0BB-7AA185108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43349-62B5-91C2-E0C2-7DE4BBE3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E391A-7B60-7E58-AFAB-CBEED4C2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BEF8A-078A-AC67-1F9D-8F73B427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5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Demos/discussion</a:t>
            </a:r>
          </a:p>
          <a:p>
            <a:r>
              <a:rPr lang="en-US" dirty="0"/>
              <a:t>Broken code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47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34C3E-8D13-4340-7A88-30E2E11C8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Get_spacers.sh – my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A6735-3528-62AC-6F92-3764D3087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#!/usr/bin/bash</a:t>
            </a:r>
          </a:p>
          <a:p>
            <a:pPr marL="0" indent="0">
              <a:buNone/>
            </a:pPr>
            <a:r>
              <a:rPr lang="en-US" dirty="0"/>
              <a:t>#usage perfect_matches.sh &lt;query&gt; &lt;subject&gt; &lt;</a:t>
            </a:r>
            <a:r>
              <a:rPr lang="en-US" dirty="0" err="1"/>
              <a:t>outfile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repeat_seq</a:t>
            </a:r>
            <a:r>
              <a:rPr lang="en-US" dirty="0"/>
              <a:t>=$1</a:t>
            </a:r>
          </a:p>
          <a:p>
            <a:pPr marL="0" indent="0">
              <a:buNone/>
            </a:pPr>
            <a:r>
              <a:rPr lang="en-US" dirty="0"/>
              <a:t>assembly=$2</a:t>
            </a:r>
          </a:p>
          <a:p>
            <a:pPr marL="0" indent="0">
              <a:buNone/>
            </a:pPr>
            <a:r>
              <a:rPr lang="en-US" dirty="0" err="1"/>
              <a:t>outfile</a:t>
            </a:r>
            <a:r>
              <a:rPr lang="en-US" dirty="0"/>
              <a:t>=$3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blast_temp</a:t>
            </a:r>
            <a:r>
              <a:rPr lang="en-US" dirty="0"/>
              <a:t>=$(</a:t>
            </a:r>
            <a:r>
              <a:rPr lang="en-US" dirty="0" err="1"/>
              <a:t>mktemp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perfhits_temp</a:t>
            </a:r>
            <a:r>
              <a:rPr lang="en-US" dirty="0"/>
              <a:t>=$(</a:t>
            </a:r>
            <a:r>
              <a:rPr lang="en-US" dirty="0" err="1"/>
              <a:t>mktemp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bed_temp</a:t>
            </a:r>
            <a:r>
              <a:rPr lang="en-US" dirty="0"/>
              <a:t>=$(</a:t>
            </a:r>
            <a:r>
              <a:rPr lang="en-US" dirty="0" err="1"/>
              <a:t>mktemp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blastn</a:t>
            </a:r>
            <a:r>
              <a:rPr lang="en-US" dirty="0"/>
              <a:t> \</a:t>
            </a:r>
          </a:p>
          <a:p>
            <a:pPr marL="0" indent="0">
              <a:buNone/>
            </a:pPr>
            <a:r>
              <a:rPr lang="en-US" dirty="0"/>
              <a:t>	-query $</a:t>
            </a:r>
            <a:r>
              <a:rPr lang="en-US" dirty="0" err="1"/>
              <a:t>repeat_seq</a:t>
            </a:r>
            <a:r>
              <a:rPr lang="en-US" dirty="0"/>
              <a:t> \</a:t>
            </a:r>
          </a:p>
          <a:p>
            <a:pPr marL="0" indent="0">
              <a:buNone/>
            </a:pPr>
            <a:r>
              <a:rPr lang="en-US" dirty="0"/>
              <a:t>	-subject $assembly \</a:t>
            </a:r>
          </a:p>
          <a:p>
            <a:pPr marL="0" indent="0">
              <a:buNone/>
            </a:pPr>
            <a:r>
              <a:rPr lang="en-US" dirty="0"/>
              <a:t>	-task </a:t>
            </a:r>
            <a:r>
              <a:rPr lang="en-US" dirty="0" err="1"/>
              <a:t>blastn</a:t>
            </a:r>
            <a:r>
              <a:rPr lang="en-US" dirty="0"/>
              <a:t>-short \</a:t>
            </a:r>
          </a:p>
          <a:p>
            <a:pPr marL="0" indent="0">
              <a:buNone/>
            </a:pPr>
            <a:r>
              <a:rPr lang="en-US" dirty="0"/>
              <a:t>	-</a:t>
            </a:r>
            <a:r>
              <a:rPr lang="en-US" dirty="0" err="1"/>
              <a:t>outfmt</a:t>
            </a:r>
            <a:r>
              <a:rPr lang="en-US" dirty="0"/>
              <a:t> '6 std </a:t>
            </a:r>
            <a:r>
              <a:rPr lang="en-US" dirty="0" err="1"/>
              <a:t>qlen</a:t>
            </a:r>
            <a:r>
              <a:rPr lang="en-US" dirty="0"/>
              <a:t>' \</a:t>
            </a:r>
          </a:p>
          <a:p>
            <a:pPr marL="0" indent="0">
              <a:buNone/>
            </a:pPr>
            <a:r>
              <a:rPr lang="en-US" dirty="0"/>
              <a:t>	&gt; $</a:t>
            </a:r>
            <a:r>
              <a:rPr lang="en-US" dirty="0" err="1"/>
              <a:t>blast_temp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filter hits</a:t>
            </a:r>
          </a:p>
          <a:p>
            <a:pPr marL="0" indent="0">
              <a:buNone/>
            </a:pPr>
            <a:r>
              <a:rPr lang="en-US" dirty="0"/>
              <a:t>awk '$3==100 &amp;&amp; $4==$13' $</a:t>
            </a:r>
            <a:r>
              <a:rPr lang="en-US" dirty="0" err="1"/>
              <a:t>blast_temp</a:t>
            </a:r>
            <a:r>
              <a:rPr lang="en-US" dirty="0"/>
              <a:t> &gt; $</a:t>
            </a:r>
            <a:r>
              <a:rPr lang="en-US" dirty="0" err="1"/>
              <a:t>perfhits_temp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loop over hits and write </a:t>
            </a:r>
            <a:r>
              <a:rPr lang="en-US" dirty="0" err="1"/>
              <a:t>sseqid</a:t>
            </a:r>
            <a:r>
              <a:rPr lang="en-US" dirty="0"/>
              <a:t>, last line’s send, and this line’s </a:t>
            </a:r>
            <a:r>
              <a:rPr lang="en-US" dirty="0" err="1"/>
              <a:t>sstart</a:t>
            </a:r>
            <a:r>
              <a:rPr lang="en-US" dirty="0"/>
              <a:t>. Only write if hits close together</a:t>
            </a:r>
          </a:p>
          <a:p>
            <a:pPr marL="0" indent="0">
              <a:buNone/>
            </a:pPr>
            <a:r>
              <a:rPr lang="en-US" dirty="0"/>
              <a:t>awk 'BEGIN {last=-1000} $9&lt;last+50 {print $2, last, $9-1}; {last=$10}' $</a:t>
            </a:r>
            <a:r>
              <a:rPr lang="en-US" dirty="0" err="1"/>
              <a:t>perfhits_temp</a:t>
            </a:r>
            <a:r>
              <a:rPr lang="en-US" dirty="0"/>
              <a:t> &gt; $</a:t>
            </a:r>
            <a:r>
              <a:rPr lang="en-US" dirty="0" err="1"/>
              <a:t>bed_temp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extract spacers</a:t>
            </a:r>
          </a:p>
          <a:p>
            <a:pPr marL="0" indent="0">
              <a:buNone/>
            </a:pPr>
            <a:r>
              <a:rPr lang="en-US" dirty="0" err="1"/>
              <a:t>seqtk</a:t>
            </a:r>
            <a:r>
              <a:rPr lang="en-US" dirty="0"/>
              <a:t> </a:t>
            </a:r>
            <a:r>
              <a:rPr lang="en-US" dirty="0" err="1"/>
              <a:t>subseq</a:t>
            </a:r>
            <a:r>
              <a:rPr lang="en-US" dirty="0"/>
              <a:t> $assembly $</a:t>
            </a:r>
            <a:r>
              <a:rPr lang="en-US" dirty="0" err="1"/>
              <a:t>bed_temp</a:t>
            </a:r>
            <a:r>
              <a:rPr lang="en-US" dirty="0"/>
              <a:t> &gt; $</a:t>
            </a:r>
            <a:r>
              <a:rPr lang="en-US" dirty="0" err="1"/>
              <a:t>outfile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#delete temp files</a:t>
            </a:r>
          </a:p>
          <a:p>
            <a:pPr marL="0" indent="0">
              <a:buNone/>
            </a:pPr>
            <a:r>
              <a:rPr lang="en-US" dirty="0"/>
              <a:t>rm $</a:t>
            </a:r>
            <a:r>
              <a:rPr lang="en-US" dirty="0" err="1"/>
              <a:t>blast_temp</a:t>
            </a:r>
            <a:r>
              <a:rPr lang="en-US" dirty="0"/>
              <a:t> $</a:t>
            </a:r>
            <a:r>
              <a:rPr lang="en-US" dirty="0" err="1"/>
              <a:t>perfhits_temp</a:t>
            </a:r>
            <a:r>
              <a:rPr lang="en-US" dirty="0"/>
              <a:t> $</a:t>
            </a:r>
            <a:r>
              <a:rPr lang="en-US" dirty="0" err="1"/>
              <a:t>bed_temp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BCE7A-E028-B935-A09E-45E6F33D0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33920-42D3-32D1-8219-1D2275F7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F17E4-ECFB-1A56-46B9-E8F7107C7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06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3CF82-747B-A7ED-8534-791FEE9CE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requests?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5E647-3FD8-22CA-8B9C-73C095A683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549E2-4901-D1D4-9F44-38C7C8287B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41836-C611-A01F-EA55-9BB75E46B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5FD36-B393-0744-B295-22B5E1BE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81598-316F-1450-D1D1-0EECABF9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19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806440" y="2130426"/>
            <a:ext cx="5471160" cy="1470025"/>
          </a:xfrm>
        </p:spPr>
        <p:txBody>
          <a:bodyPr/>
          <a:lstStyle/>
          <a:p>
            <a:r>
              <a:rPr lang="en-US" dirty="0"/>
              <a:t>Back to the lecture</a:t>
            </a:r>
          </a:p>
        </p:txBody>
      </p:sp>
    </p:spTree>
    <p:extLst>
      <p:ext uri="{BB962C8B-B14F-4D97-AF65-F5344CB8AC3E}">
        <p14:creationId xmlns:p14="http://schemas.microsoft.com/office/powerpoint/2010/main" val="221866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A0587-A828-8558-DCB1-69761AD2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plan again 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2B038-A999-0B73-71BE-23D210F07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Volunteers will be picked now</a:t>
            </a:r>
          </a:p>
          <a:p>
            <a:endParaRPr lang="en-US" dirty="0"/>
          </a:p>
          <a:p>
            <a:r>
              <a:rPr lang="en-US" dirty="0"/>
              <a:t>Email me your script/regex (</a:t>
            </a:r>
            <a:r>
              <a:rPr lang="en-US" dirty="0">
                <a:hlinkClick r:id="rId2"/>
              </a:rPr>
              <a:t>biol7200.gt@gmail.com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Include question number in subject</a:t>
            </a:r>
          </a:p>
          <a:p>
            <a:endParaRPr lang="en-US" dirty="0"/>
          </a:p>
          <a:p>
            <a:r>
              <a:rPr lang="en-US" dirty="0"/>
              <a:t>I’ll run it and show it (if it fails another volunteer will be selected – be ready to send!)</a:t>
            </a:r>
          </a:p>
          <a:p>
            <a:endParaRPr lang="en-US" dirty="0"/>
          </a:p>
          <a:p>
            <a:r>
              <a:rPr lang="en-US" dirty="0"/>
              <a:t>You walk us through it</a:t>
            </a:r>
          </a:p>
          <a:p>
            <a:endParaRPr lang="en-US" dirty="0"/>
          </a:p>
          <a:p>
            <a:r>
              <a:rPr lang="en-US" dirty="0"/>
              <a:t>ALL BASH IS ACCEPTABLE (no Python)</a:t>
            </a:r>
          </a:p>
          <a:p>
            <a:endParaRPr lang="en-US" dirty="0"/>
          </a:p>
          <a:p>
            <a:r>
              <a:rPr lang="en-US" dirty="0"/>
              <a:t>If we don’t cover questions you would like to discuss, you can propose them at the end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30E21-76FB-1DCE-2110-CA9182FA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C50FA-986E-73C3-F183-99D472E3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BAA61-8C8F-69A7-1B22-AC688F1D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7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44DF-DC0C-1D3B-D2ED-096EDB765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being demoed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CFB6E-41B4-158A-7E47-9A7AAC19C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We’ll demo some regexes:</a:t>
            </a:r>
          </a:p>
          <a:p>
            <a:pPr lvl="1"/>
            <a:r>
              <a:rPr lang="en-US" dirty="0"/>
              <a:t>Q1 (extract gene name directly)</a:t>
            </a:r>
          </a:p>
          <a:p>
            <a:pPr lvl="1"/>
            <a:r>
              <a:rPr lang="en-US" dirty="0"/>
              <a:t>Q2 (extract protein name directly)</a:t>
            </a:r>
          </a:p>
          <a:p>
            <a:pPr lvl="1"/>
            <a:r>
              <a:rPr lang="en-US" dirty="0"/>
              <a:t>Q3 (extract gene name and modify case)</a:t>
            </a:r>
          </a:p>
          <a:p>
            <a:pPr lvl="1"/>
            <a:r>
              <a:rPr lang="en-US" dirty="0"/>
              <a:t>Q4 (extract leaf names)</a:t>
            </a:r>
          </a:p>
          <a:p>
            <a:pPr lvl="1"/>
            <a:r>
              <a:rPr lang="en-US" dirty="0"/>
              <a:t>Q5 (extra credit; extract branch lengths and sum them)</a:t>
            </a:r>
          </a:p>
          <a:p>
            <a:pPr lvl="1"/>
            <a:r>
              <a:rPr lang="en-US" dirty="0"/>
              <a:t>Q8 (find plus exec)</a:t>
            </a:r>
          </a:p>
          <a:p>
            <a:endParaRPr lang="en-US" dirty="0"/>
          </a:p>
          <a:p>
            <a:r>
              <a:rPr lang="en-US" dirty="0"/>
              <a:t>We’ll demo 2 scripts this week</a:t>
            </a:r>
          </a:p>
          <a:p>
            <a:pPr lvl="1"/>
            <a:r>
              <a:rPr lang="en-US" dirty="0"/>
              <a:t>find_homologs.sh</a:t>
            </a:r>
          </a:p>
          <a:p>
            <a:pPr lvl="1"/>
            <a:r>
              <a:rPr lang="en-US" dirty="0"/>
              <a:t>extract_spacers.sh (extra credit)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B7097-C554-98CE-280D-11CA11975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9E1FB-B8F7-1D49-6BD9-9C0412802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6DC46-913C-6FA7-782C-0BB67898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7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0A508-0C9A-CAB3-B68A-CB1143EA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 – replace all with only highlighted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9A8A9-3D0C-4FA2-9ED1-5C2A95778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&gt;sp|P09835|UHPB_ECOLI|</a:t>
            </a:r>
            <a:r>
              <a:rPr lang="en-US" dirty="0">
                <a:highlight>
                  <a:srgbClr val="FFB000"/>
                </a:highlight>
              </a:rPr>
              <a:t>311-499</a:t>
            </a:r>
            <a:r>
              <a:rPr lang="en-US" dirty="0"/>
              <a:t> Signal transduction histidine-protein kinase/phosphatase </a:t>
            </a:r>
            <a:r>
              <a:rPr lang="en-US" dirty="0" err="1"/>
              <a:t>UhpB</a:t>
            </a:r>
            <a:r>
              <a:rPr lang="en-US" dirty="0"/>
              <a:t> OS=Escherichia coli (strain K12) OX=83333 GN=</a:t>
            </a:r>
            <a:r>
              <a:rPr lang="en-US" dirty="0" err="1">
                <a:highlight>
                  <a:srgbClr val="FFB000"/>
                </a:highlight>
              </a:rPr>
              <a:t>uhpB</a:t>
            </a:r>
            <a:r>
              <a:rPr lang="en-US" dirty="0"/>
              <a:t> PE=1 SV=3</a:t>
            </a:r>
          </a:p>
          <a:p>
            <a:pPr marL="0" indent="0">
              <a:buNone/>
            </a:pPr>
            <a:r>
              <a:rPr lang="en-US" dirty="0"/>
              <a:t>&gt;sp|P30847|BAES_ECOLI|</a:t>
            </a:r>
            <a:r>
              <a:rPr lang="en-US" dirty="0">
                <a:highlight>
                  <a:srgbClr val="FFB000"/>
                </a:highlight>
              </a:rPr>
              <a:t>247-461</a:t>
            </a:r>
            <a:r>
              <a:rPr lang="en-US" dirty="0"/>
              <a:t> Signal transduction histidine-protein kinase </a:t>
            </a:r>
            <a:r>
              <a:rPr lang="en-US" dirty="0" err="1"/>
              <a:t>BaeS</a:t>
            </a:r>
            <a:r>
              <a:rPr lang="en-US" dirty="0"/>
              <a:t> OS=Escherichia coli (strain K12) OX=83333 GN=</a:t>
            </a:r>
            <a:r>
              <a:rPr lang="en-US" dirty="0" err="1">
                <a:highlight>
                  <a:srgbClr val="FFB000"/>
                </a:highlight>
              </a:rPr>
              <a:t>baeS</a:t>
            </a:r>
            <a:r>
              <a:rPr lang="en-US" dirty="0"/>
              <a:t> PE=1 SV=2</a:t>
            </a:r>
          </a:p>
          <a:p>
            <a:pPr marL="0" indent="0">
              <a:buNone/>
            </a:pPr>
            <a:r>
              <a:rPr lang="en-US" dirty="0"/>
              <a:t>&gt;sp|P52101|GLRK_ECOLI|</a:t>
            </a:r>
            <a:r>
              <a:rPr lang="en-US" dirty="0">
                <a:highlight>
                  <a:srgbClr val="FFB000"/>
                </a:highlight>
              </a:rPr>
              <a:t>256-472</a:t>
            </a:r>
            <a:r>
              <a:rPr lang="en-US" dirty="0"/>
              <a:t> Sensor histidine kinase </a:t>
            </a:r>
            <a:r>
              <a:rPr lang="en-US" dirty="0" err="1"/>
              <a:t>GlrK</a:t>
            </a:r>
            <a:r>
              <a:rPr lang="en-US" dirty="0"/>
              <a:t> OS=Escherichia coli (strain K12) OX=83333 GN=</a:t>
            </a:r>
            <a:r>
              <a:rPr lang="en-US" dirty="0" err="1">
                <a:highlight>
                  <a:srgbClr val="FFB000"/>
                </a:highlight>
              </a:rPr>
              <a:t>glrK</a:t>
            </a:r>
            <a:r>
              <a:rPr lang="en-US" dirty="0"/>
              <a:t> PE=1 SV=3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&gt;uhpB_311-499</a:t>
            </a:r>
          </a:p>
          <a:p>
            <a:pPr marL="0" indent="0">
              <a:buNone/>
            </a:pPr>
            <a:r>
              <a:rPr lang="en-US" dirty="0"/>
              <a:t>&gt; baeS_247-461</a:t>
            </a:r>
          </a:p>
          <a:p>
            <a:pPr marL="0" indent="0">
              <a:buNone/>
            </a:pPr>
            <a:r>
              <a:rPr lang="en-US" dirty="0"/>
              <a:t>&gt;glrK_256-472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sed -E 's/^&gt;.*\|([0-9]+-[0-9]+).*GN=([[:alpha:]]+).*/&gt;\2_\1/' </a:t>
            </a:r>
            <a:r>
              <a:rPr lang="en-US" dirty="0" err="1"/>
              <a:t>HK_domain.faa</a:t>
            </a:r>
            <a:r>
              <a:rPr lang="en-US" dirty="0"/>
              <a:t> &gt; </a:t>
            </a:r>
            <a:r>
              <a:rPr lang="en-US" dirty="0" err="1"/>
              <a:t>new_HK_domain.faa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EA38C-3C3A-28AF-AF64-FBAB3CDCD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8317B-73C3-7988-9059-C4813B56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6E9FF-28C6-F711-C8DD-9F0E733F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0A508-0C9A-CAB3-B68A-CB1143EA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 – My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9A8A9-3D0C-4FA2-9ED1-5C2A95778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&gt;sp|P09835|UHPB_ECOLI|</a:t>
            </a:r>
            <a:r>
              <a:rPr lang="en-US" dirty="0">
                <a:highlight>
                  <a:srgbClr val="FFB000"/>
                </a:highlight>
              </a:rPr>
              <a:t>311-499</a:t>
            </a:r>
            <a:r>
              <a:rPr lang="en-US" dirty="0"/>
              <a:t> Signal transduction histidine-protein kinase/phosphatase </a:t>
            </a:r>
            <a:r>
              <a:rPr lang="en-US" dirty="0" err="1"/>
              <a:t>UhpB</a:t>
            </a:r>
            <a:r>
              <a:rPr lang="en-US" dirty="0"/>
              <a:t> OS=Escherichia coli (strain K12) OX=83333 GN=</a:t>
            </a:r>
            <a:r>
              <a:rPr lang="en-US" dirty="0" err="1">
                <a:highlight>
                  <a:srgbClr val="FFB000"/>
                </a:highlight>
              </a:rPr>
              <a:t>uhpB</a:t>
            </a:r>
            <a:r>
              <a:rPr lang="en-US" dirty="0"/>
              <a:t> PE=1 SV=3</a:t>
            </a:r>
          </a:p>
          <a:p>
            <a:pPr marL="0" indent="0">
              <a:buNone/>
            </a:pPr>
            <a:r>
              <a:rPr lang="en-US" dirty="0"/>
              <a:t>&gt;sp|P30847|BAES_ECOLI|</a:t>
            </a:r>
            <a:r>
              <a:rPr lang="en-US" dirty="0">
                <a:highlight>
                  <a:srgbClr val="FFB000"/>
                </a:highlight>
              </a:rPr>
              <a:t>247-461</a:t>
            </a:r>
            <a:r>
              <a:rPr lang="en-US" dirty="0"/>
              <a:t> Signal transduction histidine-protein kinase </a:t>
            </a:r>
            <a:r>
              <a:rPr lang="en-US" dirty="0" err="1"/>
              <a:t>BaeS</a:t>
            </a:r>
            <a:r>
              <a:rPr lang="en-US" dirty="0"/>
              <a:t> OS=Escherichia coli (strain K12) OX=83333 GN=</a:t>
            </a:r>
            <a:r>
              <a:rPr lang="en-US" dirty="0" err="1">
                <a:highlight>
                  <a:srgbClr val="FFB000"/>
                </a:highlight>
              </a:rPr>
              <a:t>baeS</a:t>
            </a:r>
            <a:r>
              <a:rPr lang="en-US" dirty="0"/>
              <a:t> PE=1 SV=2</a:t>
            </a:r>
          </a:p>
          <a:p>
            <a:pPr marL="0" indent="0">
              <a:buNone/>
            </a:pPr>
            <a:r>
              <a:rPr lang="en-US" dirty="0"/>
              <a:t>&gt;sp|P52101|GLRK_ECOLI|</a:t>
            </a:r>
            <a:r>
              <a:rPr lang="en-US" dirty="0">
                <a:highlight>
                  <a:srgbClr val="FFB000"/>
                </a:highlight>
              </a:rPr>
              <a:t>256-472</a:t>
            </a:r>
            <a:r>
              <a:rPr lang="en-US" dirty="0"/>
              <a:t> Sensor histidine kinase </a:t>
            </a:r>
            <a:r>
              <a:rPr lang="en-US" dirty="0" err="1"/>
              <a:t>GlrK</a:t>
            </a:r>
            <a:r>
              <a:rPr lang="en-US" dirty="0"/>
              <a:t> OS=Escherichia coli (strain K12) OX=83333 GN=</a:t>
            </a:r>
            <a:r>
              <a:rPr lang="en-US" dirty="0" err="1">
                <a:highlight>
                  <a:srgbClr val="FFB000"/>
                </a:highlight>
              </a:rPr>
              <a:t>glrK</a:t>
            </a:r>
            <a:r>
              <a:rPr lang="en-US" dirty="0"/>
              <a:t> PE=1 SV=3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&gt;uhpB_311-499</a:t>
            </a:r>
          </a:p>
          <a:p>
            <a:pPr marL="0" indent="0">
              <a:buNone/>
            </a:pPr>
            <a:r>
              <a:rPr lang="en-US" dirty="0"/>
              <a:t>&gt; baeS_247-461</a:t>
            </a:r>
          </a:p>
          <a:p>
            <a:pPr marL="0" indent="0">
              <a:buNone/>
            </a:pPr>
            <a:r>
              <a:rPr lang="en-US" dirty="0"/>
              <a:t>&gt;glrK_256-472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sed -E 's/&gt;.*([0-9]+-[0-9]+).*GN=([a-z]{3}[A-Z]).*/&gt;\2_\1/'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EA38C-3C3A-28AF-AF64-FBAB3CDCD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8317B-73C3-7988-9059-C4813B56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6E9FF-28C6-F711-C8DD-9F0E733F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8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851B-3618-D571-496A-87B5B2F54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– replace all with only highlighted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34DA2-C334-13E0-5DAD-8AFFFBBE6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&gt;sp|P09835|UHPB_ECOLI|</a:t>
            </a:r>
            <a:r>
              <a:rPr lang="en-US" dirty="0">
                <a:highlight>
                  <a:srgbClr val="FFB000"/>
                </a:highlight>
              </a:rPr>
              <a:t>311-499</a:t>
            </a:r>
            <a:r>
              <a:rPr lang="en-US" dirty="0"/>
              <a:t> Signal transduction histidine-protein kinase/phosphatase </a:t>
            </a:r>
            <a:r>
              <a:rPr lang="en-US" dirty="0" err="1">
                <a:highlight>
                  <a:srgbClr val="FFB000"/>
                </a:highlight>
              </a:rPr>
              <a:t>UhpB</a:t>
            </a:r>
            <a:r>
              <a:rPr lang="en-US" dirty="0"/>
              <a:t> OS=Escherichia coli (strain K12) OX=83333 GN=</a:t>
            </a:r>
            <a:r>
              <a:rPr lang="en-US" dirty="0" err="1"/>
              <a:t>uhpB</a:t>
            </a:r>
            <a:r>
              <a:rPr lang="en-US" dirty="0"/>
              <a:t> PE=1 SV=3</a:t>
            </a:r>
          </a:p>
          <a:p>
            <a:pPr marL="0" indent="0">
              <a:buNone/>
            </a:pPr>
            <a:r>
              <a:rPr lang="en-US" dirty="0"/>
              <a:t>&gt;sp|P30847|BAES_ECOLI|</a:t>
            </a:r>
            <a:r>
              <a:rPr lang="en-US" dirty="0">
                <a:highlight>
                  <a:srgbClr val="FFB000"/>
                </a:highlight>
              </a:rPr>
              <a:t>247-461</a:t>
            </a:r>
            <a:r>
              <a:rPr lang="en-US" dirty="0"/>
              <a:t> Signal transduction histidine-protein kinase </a:t>
            </a:r>
            <a:r>
              <a:rPr lang="en-US" dirty="0" err="1">
                <a:highlight>
                  <a:srgbClr val="FFB000"/>
                </a:highlight>
              </a:rPr>
              <a:t>BaeS</a:t>
            </a:r>
            <a:r>
              <a:rPr lang="en-US" dirty="0"/>
              <a:t> OS=Escherichia coli (strain K12) OX=83333 GN=</a:t>
            </a:r>
            <a:r>
              <a:rPr lang="en-US" dirty="0" err="1"/>
              <a:t>baeS</a:t>
            </a:r>
            <a:r>
              <a:rPr lang="en-US" dirty="0"/>
              <a:t> PE=1 SV=2</a:t>
            </a:r>
          </a:p>
          <a:p>
            <a:pPr marL="0" indent="0">
              <a:buNone/>
            </a:pPr>
            <a:r>
              <a:rPr lang="en-US" dirty="0"/>
              <a:t>&gt;sp|P52101|GLRK_ECOLI|</a:t>
            </a:r>
            <a:r>
              <a:rPr lang="en-US" dirty="0">
                <a:highlight>
                  <a:srgbClr val="FFB000"/>
                </a:highlight>
              </a:rPr>
              <a:t>256-472</a:t>
            </a:r>
            <a:r>
              <a:rPr lang="en-US" dirty="0"/>
              <a:t> Sensor histidine kinase </a:t>
            </a:r>
            <a:r>
              <a:rPr lang="en-US" dirty="0" err="1">
                <a:highlight>
                  <a:srgbClr val="FFB000"/>
                </a:highlight>
              </a:rPr>
              <a:t>GlrK</a:t>
            </a:r>
            <a:r>
              <a:rPr lang="en-US" dirty="0"/>
              <a:t> OS=Escherichia coli (strain K12) OX=83333 GN=</a:t>
            </a:r>
            <a:r>
              <a:rPr lang="en-US" dirty="0" err="1"/>
              <a:t>glrK</a:t>
            </a:r>
            <a:r>
              <a:rPr lang="en-US" dirty="0"/>
              <a:t> PE=1 SV=3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&gt;UhpB_311-499</a:t>
            </a:r>
          </a:p>
          <a:p>
            <a:pPr marL="0" indent="0">
              <a:buNone/>
            </a:pPr>
            <a:r>
              <a:rPr lang="en-US" dirty="0"/>
              <a:t>&gt;BaeS_247-461</a:t>
            </a:r>
          </a:p>
          <a:p>
            <a:pPr marL="0" indent="0">
              <a:buNone/>
            </a:pPr>
            <a:r>
              <a:rPr lang="en-US" dirty="0"/>
              <a:t>&gt;GlrK_256-472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sed -E 's/^&gt;.*\|([0-9]+-[0-9]+).* ([^ ]+) OS=.*/&gt;\2_\1/' </a:t>
            </a:r>
            <a:r>
              <a:rPr lang="en-US" dirty="0" err="1"/>
              <a:t>HK_domain.faa</a:t>
            </a:r>
            <a:r>
              <a:rPr lang="en-US" dirty="0"/>
              <a:t> &gt; HK_domain_modifiednew2.faa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E52D6-274E-159C-3BF7-71D8A1D5A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04F6D-8B5F-8A60-5DB2-21A77352D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B9F37-99B2-34AC-6A54-A79B67B4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54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851B-3618-D571-496A-87B5B2F54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– my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34DA2-C334-13E0-5DAD-8AFFFBBE6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&gt;sp|P09835|UHPB_ECOLI|</a:t>
            </a:r>
            <a:r>
              <a:rPr lang="en-US" dirty="0">
                <a:highlight>
                  <a:srgbClr val="FFB000"/>
                </a:highlight>
              </a:rPr>
              <a:t>311-499</a:t>
            </a:r>
            <a:r>
              <a:rPr lang="en-US" dirty="0"/>
              <a:t> Signal transduction histidine-protein kinase/phosphatase </a:t>
            </a:r>
            <a:r>
              <a:rPr lang="en-US" dirty="0" err="1">
                <a:highlight>
                  <a:srgbClr val="FFB000"/>
                </a:highlight>
              </a:rPr>
              <a:t>UhpB</a:t>
            </a:r>
            <a:r>
              <a:rPr lang="en-US" dirty="0"/>
              <a:t> OS=Escherichia coli (strain K12) OX=83333 GN=</a:t>
            </a:r>
            <a:r>
              <a:rPr lang="en-US" dirty="0" err="1"/>
              <a:t>uhpB</a:t>
            </a:r>
            <a:r>
              <a:rPr lang="en-US" dirty="0"/>
              <a:t> PE=1 SV=3</a:t>
            </a:r>
          </a:p>
          <a:p>
            <a:pPr marL="0" indent="0">
              <a:buNone/>
            </a:pPr>
            <a:r>
              <a:rPr lang="en-US" dirty="0"/>
              <a:t>&gt;sp|P30847|BAES_ECOLI|</a:t>
            </a:r>
            <a:r>
              <a:rPr lang="en-US" dirty="0">
                <a:highlight>
                  <a:srgbClr val="FFB000"/>
                </a:highlight>
              </a:rPr>
              <a:t>247-461</a:t>
            </a:r>
            <a:r>
              <a:rPr lang="en-US" dirty="0"/>
              <a:t> Signal transduction histidine-protein kinase </a:t>
            </a:r>
            <a:r>
              <a:rPr lang="en-US" dirty="0" err="1">
                <a:highlight>
                  <a:srgbClr val="FFB000"/>
                </a:highlight>
              </a:rPr>
              <a:t>BaeS</a:t>
            </a:r>
            <a:r>
              <a:rPr lang="en-US" dirty="0"/>
              <a:t> OS=Escherichia coli (strain K12) OX=83333 GN=</a:t>
            </a:r>
            <a:r>
              <a:rPr lang="en-US" dirty="0" err="1"/>
              <a:t>baeS</a:t>
            </a:r>
            <a:r>
              <a:rPr lang="en-US" dirty="0"/>
              <a:t> PE=1 SV=2</a:t>
            </a:r>
          </a:p>
          <a:p>
            <a:pPr marL="0" indent="0">
              <a:buNone/>
            </a:pPr>
            <a:r>
              <a:rPr lang="en-US" dirty="0"/>
              <a:t>&gt;sp|P52101|GLRK_ECOLI|</a:t>
            </a:r>
            <a:r>
              <a:rPr lang="en-US" dirty="0">
                <a:highlight>
                  <a:srgbClr val="FFB000"/>
                </a:highlight>
              </a:rPr>
              <a:t>256-472</a:t>
            </a:r>
            <a:r>
              <a:rPr lang="en-US" dirty="0"/>
              <a:t> Sensor histidine kinase </a:t>
            </a:r>
            <a:r>
              <a:rPr lang="en-US" dirty="0" err="1">
                <a:highlight>
                  <a:srgbClr val="FFB000"/>
                </a:highlight>
              </a:rPr>
              <a:t>GlrK</a:t>
            </a:r>
            <a:r>
              <a:rPr lang="en-US" dirty="0"/>
              <a:t> OS=Escherichia coli (strain K12) OX=83333 GN=</a:t>
            </a:r>
            <a:r>
              <a:rPr lang="en-US" dirty="0" err="1"/>
              <a:t>glrK</a:t>
            </a:r>
            <a:r>
              <a:rPr lang="en-US" dirty="0"/>
              <a:t> PE=1 SV=3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&gt;UhpB_311-499</a:t>
            </a:r>
          </a:p>
          <a:p>
            <a:pPr marL="0" indent="0">
              <a:buNone/>
            </a:pPr>
            <a:r>
              <a:rPr lang="en-US" dirty="0"/>
              <a:t>&gt;BaeS_247-461</a:t>
            </a:r>
          </a:p>
          <a:p>
            <a:pPr marL="0" indent="0">
              <a:buNone/>
            </a:pPr>
            <a:r>
              <a:rPr lang="en-US" dirty="0"/>
              <a:t>&gt;GlrK_256-472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sed -E 's/&gt;.*([0-9]+-[0-9]+).*([A-Z][a-z]{2}[A-Z]).*/&gt;\2_\1/'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E52D6-274E-159C-3BF7-71D8A1D5A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04F6D-8B5F-8A60-5DB2-21A77352D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B9F37-99B2-34AC-6A54-A79B67B4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16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D95CF-7C83-822A-F0B5-7BE4B25C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 – replace all with only highlighted string + case convert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84C62-554D-2040-024F-A08FFA174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&gt;sp|P09835|UHPB_ECOLI|</a:t>
            </a:r>
            <a:r>
              <a:rPr lang="en-US" dirty="0">
                <a:highlight>
                  <a:srgbClr val="FFB000"/>
                </a:highlight>
              </a:rPr>
              <a:t>311-499</a:t>
            </a:r>
            <a:r>
              <a:rPr lang="en-US" dirty="0"/>
              <a:t> Signal transduction histidine-protein kinase/phosphatase </a:t>
            </a:r>
            <a:r>
              <a:rPr lang="en-US" dirty="0" err="1"/>
              <a:t>UhpB</a:t>
            </a:r>
            <a:r>
              <a:rPr lang="en-US" dirty="0"/>
              <a:t> OS=Escherichia coli (strain K12) OX=83333 GN=</a:t>
            </a:r>
            <a:r>
              <a:rPr lang="en-US" dirty="0" err="1">
                <a:highlight>
                  <a:srgbClr val="FFB000"/>
                </a:highlight>
              </a:rPr>
              <a:t>uhpB</a:t>
            </a:r>
            <a:r>
              <a:rPr lang="en-US" dirty="0"/>
              <a:t> PE=1 SV=3</a:t>
            </a:r>
          </a:p>
          <a:p>
            <a:pPr marL="0" indent="0">
              <a:buNone/>
            </a:pPr>
            <a:r>
              <a:rPr lang="en-US" dirty="0"/>
              <a:t>&gt;sp|P30847|BAES_ECOLI|</a:t>
            </a:r>
            <a:r>
              <a:rPr lang="en-US" dirty="0">
                <a:highlight>
                  <a:srgbClr val="FFB000"/>
                </a:highlight>
              </a:rPr>
              <a:t>247-461</a:t>
            </a:r>
            <a:r>
              <a:rPr lang="en-US" dirty="0"/>
              <a:t> Signal transduction histidine-protein kinase </a:t>
            </a:r>
            <a:r>
              <a:rPr lang="en-US" dirty="0" err="1"/>
              <a:t>BaeS</a:t>
            </a:r>
            <a:r>
              <a:rPr lang="en-US" dirty="0"/>
              <a:t> OS=Escherichia coli (strain K12) OX=83333 GN=</a:t>
            </a:r>
            <a:r>
              <a:rPr lang="en-US" dirty="0" err="1">
                <a:highlight>
                  <a:srgbClr val="FFB000"/>
                </a:highlight>
              </a:rPr>
              <a:t>baeS</a:t>
            </a:r>
            <a:r>
              <a:rPr lang="en-US" dirty="0"/>
              <a:t> PE=1 SV=2</a:t>
            </a:r>
          </a:p>
          <a:p>
            <a:pPr marL="0" indent="0">
              <a:buNone/>
            </a:pPr>
            <a:r>
              <a:rPr lang="en-US" dirty="0"/>
              <a:t>&gt;sp|P52101|GLRK_ECOLI|</a:t>
            </a:r>
            <a:r>
              <a:rPr lang="en-US" dirty="0">
                <a:highlight>
                  <a:srgbClr val="FFB000"/>
                </a:highlight>
              </a:rPr>
              <a:t>256-472</a:t>
            </a:r>
            <a:r>
              <a:rPr lang="en-US" dirty="0"/>
              <a:t> Sensor histidine kinase </a:t>
            </a:r>
            <a:r>
              <a:rPr lang="en-US" dirty="0" err="1"/>
              <a:t>GlrK</a:t>
            </a:r>
            <a:r>
              <a:rPr lang="en-US" dirty="0"/>
              <a:t> OS=Escherichia coli (strain K12) OX=83333 GN=</a:t>
            </a:r>
            <a:r>
              <a:rPr lang="en-US" dirty="0" err="1">
                <a:highlight>
                  <a:srgbClr val="FFB000"/>
                </a:highlight>
              </a:rPr>
              <a:t>glrK</a:t>
            </a:r>
            <a:r>
              <a:rPr lang="en-US" dirty="0"/>
              <a:t> PE=1 SV=3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&gt;UhpB_311-499</a:t>
            </a:r>
          </a:p>
          <a:p>
            <a:pPr marL="0" indent="0">
              <a:buNone/>
            </a:pPr>
            <a:r>
              <a:rPr lang="en-US" dirty="0"/>
              <a:t>&gt;BaeS_247-461</a:t>
            </a:r>
          </a:p>
          <a:p>
            <a:pPr marL="0" indent="0">
              <a:buNone/>
            </a:pPr>
            <a:r>
              <a:rPr lang="en-US" dirty="0"/>
              <a:t>&gt;GlrK_256-472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l-PL" dirty="0"/>
              <a:t>sed -E "s/^&gt;.*\|([0-9]+-[0-9]+).*GN=([a-z]+[A-Z]+).*/&gt;\2_\1/ ; s/\b[a-z]/\U&amp;/" HK_domain.faa &gt; modified_HK_domain.faa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sed -E '/^&gt;/s/&gt;.*\|([0-9]+-[0-9]+).*GN=([^ ]+).*$/&gt;\2_\1/' </a:t>
            </a:r>
            <a:r>
              <a:rPr lang="en-US" dirty="0" err="1"/>
              <a:t>HK_domain.faa</a:t>
            </a:r>
            <a:r>
              <a:rPr lang="en-US" dirty="0"/>
              <a:t> | awk '{cap=</a:t>
            </a:r>
            <a:r>
              <a:rPr lang="en-US" dirty="0" err="1"/>
              <a:t>toupper</a:t>
            </a:r>
            <a:r>
              <a:rPr lang="en-US" dirty="0"/>
              <a:t>(</a:t>
            </a:r>
            <a:r>
              <a:rPr lang="en-US" dirty="0" err="1"/>
              <a:t>substr</a:t>
            </a:r>
            <a:r>
              <a:rPr lang="en-US" dirty="0"/>
              <a:t>($2,1,1)); lower=</a:t>
            </a:r>
            <a:r>
              <a:rPr lang="en-US" dirty="0" err="1"/>
              <a:t>substr</a:t>
            </a:r>
            <a:r>
              <a:rPr lang="en-US" dirty="0"/>
              <a:t>($2,2,12); $2 = cap lower; }1' &gt; </a:t>
            </a:r>
            <a:r>
              <a:rPr lang="en-US" dirty="0" err="1"/>
              <a:t>HK_domain_modified.faa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84E0D-1531-174F-7312-BFC0C7E79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1DCD7-B5CB-38C6-EA16-44BA9B03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FAE26-E53E-DFD7-2F08-3B2504DE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09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LectureTemplate.potx" id="{F8901282-4467-4121-85F0-404543D64460}" vid="{59BC93A4-E7EC-4B70-A033-0274CE64D9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21126</TotalTime>
  <Words>2599</Words>
  <Application>Microsoft Office PowerPoint</Application>
  <PresentationFormat>Widescreen</PresentationFormat>
  <Paragraphs>314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Theme</vt:lpstr>
      <vt:lpstr>Biol 7200: Programming for Bioinformatics Exercise 3 demos</vt:lpstr>
      <vt:lpstr>Demo plan</vt:lpstr>
      <vt:lpstr>Demo plan again this week</vt:lpstr>
      <vt:lpstr>Things being demoed</vt:lpstr>
      <vt:lpstr>Q1 – replace all with only highlighted string</vt:lpstr>
      <vt:lpstr>Q1 – My solution</vt:lpstr>
      <vt:lpstr>Q2 – replace all with only highlighted string</vt:lpstr>
      <vt:lpstr>Q2 – my solution</vt:lpstr>
      <vt:lpstr>Q3 – replace all with only highlighted string + case convert</vt:lpstr>
      <vt:lpstr>Q3 – my solution</vt:lpstr>
      <vt:lpstr>Q4 – extract leaf names</vt:lpstr>
      <vt:lpstr>Q4 – my solution</vt:lpstr>
      <vt:lpstr>Q5 – sum branch lengths</vt:lpstr>
      <vt:lpstr>Q5 – my solution</vt:lpstr>
      <vt:lpstr>Q8 – find genes or proteins plus exec</vt:lpstr>
      <vt:lpstr>Q8 – find genes or proteins plus exec</vt:lpstr>
      <vt:lpstr>Find_homologs.sh</vt:lpstr>
      <vt:lpstr>Find_homologs.sh – my solution</vt:lpstr>
      <vt:lpstr>Get_spacers.sh</vt:lpstr>
      <vt:lpstr>Get_spacers.sh – my solution</vt:lpstr>
      <vt:lpstr>Demo requests?</vt:lpstr>
      <vt:lpstr>Back to the lecture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1</dc:title>
  <dc:subject>Programming for Bioinformatics</dc:subject>
  <dc:creator>Emily T Norris</dc:creator>
  <cp:lastModifiedBy>Alan Collins</cp:lastModifiedBy>
  <cp:revision>427</cp:revision>
  <dcterms:created xsi:type="dcterms:W3CDTF">2011-08-22T13:22:10Z</dcterms:created>
  <dcterms:modified xsi:type="dcterms:W3CDTF">2023-09-15T12:23:25Z</dcterms:modified>
</cp:coreProperties>
</file>