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99" r:id="rId3"/>
    <p:sldId id="516" r:id="rId4"/>
    <p:sldId id="508" r:id="rId5"/>
    <p:sldId id="547" r:id="rId6"/>
    <p:sldId id="548" r:id="rId7"/>
    <p:sldId id="542" r:id="rId8"/>
    <p:sldId id="507" r:id="rId9"/>
    <p:sldId id="506" r:id="rId10"/>
    <p:sldId id="509" r:id="rId11"/>
    <p:sldId id="533" r:id="rId12"/>
    <p:sldId id="534" r:id="rId13"/>
    <p:sldId id="536" r:id="rId14"/>
    <p:sldId id="537" r:id="rId15"/>
    <p:sldId id="538" r:id="rId16"/>
    <p:sldId id="539" r:id="rId17"/>
    <p:sldId id="540" r:id="rId18"/>
    <p:sldId id="541" r:id="rId19"/>
    <p:sldId id="543" r:id="rId20"/>
    <p:sldId id="544" r:id="rId21"/>
    <p:sldId id="545" r:id="rId22"/>
    <p:sldId id="546" r:id="rId23"/>
    <p:sldId id="3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FFB000"/>
    <a:srgbClr val="785EF0"/>
    <a:srgbClr val="FE6100"/>
    <a:srgbClr val="D55E00"/>
    <a:srgbClr val="CC79A7"/>
    <a:srgbClr val="0072B2"/>
    <a:srgbClr val="F0E442"/>
    <a:srgbClr val="009E73"/>
    <a:srgbClr val="56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#!/usr/bin/env bash</a:t>
            </a:r>
          </a:p>
          <a:p>
            <a:r>
              <a:rPr lang="en-US" dirty="0"/>
              <a:t>query=$1</a:t>
            </a:r>
          </a:p>
          <a:p>
            <a:r>
              <a:rPr lang="en-US" dirty="0"/>
              <a:t>subject=$2</a:t>
            </a:r>
          </a:p>
          <a:p>
            <a:r>
              <a:rPr lang="en-US" dirty="0" err="1"/>
              <a:t>bedfile</a:t>
            </a:r>
            <a:r>
              <a:rPr lang="en-US" dirty="0"/>
              <a:t>=$3</a:t>
            </a:r>
          </a:p>
          <a:p>
            <a:r>
              <a:rPr lang="en-US" dirty="0" err="1"/>
              <a:t>outfile</a:t>
            </a:r>
            <a:r>
              <a:rPr lang="en-US" dirty="0"/>
              <a:t>=$4</a:t>
            </a:r>
          </a:p>
          <a:p>
            <a:endParaRPr lang="en-US" dirty="0"/>
          </a:p>
          <a:p>
            <a:r>
              <a:rPr lang="en-US" dirty="0" err="1"/>
              <a:t>blast_tmpfile</a:t>
            </a:r>
            <a:r>
              <a:rPr lang="en-US" dirty="0"/>
              <a:t>=$(</a:t>
            </a:r>
            <a:r>
              <a:rPr lang="en-US" dirty="0" err="1"/>
              <a:t>mktemp</a:t>
            </a:r>
            <a:r>
              <a:rPr lang="en-US" dirty="0"/>
              <a:t>)</a:t>
            </a:r>
          </a:p>
          <a:p>
            <a:r>
              <a:rPr lang="en-US" dirty="0" err="1"/>
              <a:t>gene_tmpfile</a:t>
            </a:r>
            <a:r>
              <a:rPr lang="en-US" dirty="0"/>
              <a:t>=$(</a:t>
            </a:r>
            <a:r>
              <a:rPr lang="en-US" dirty="0" err="1"/>
              <a:t>mktemp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Run BLAST and keep hits with &gt;30% id and 90% length</a:t>
            </a:r>
          </a:p>
          <a:p>
            <a:r>
              <a:rPr lang="en-US" dirty="0" err="1"/>
              <a:t>tblastn</a:t>
            </a:r>
            <a:r>
              <a:rPr lang="en-US" dirty="0"/>
              <a:t> -query $query -subject $subject -</a:t>
            </a:r>
            <a:r>
              <a:rPr lang="en-US" dirty="0" err="1"/>
              <a:t>outfmt</a:t>
            </a:r>
            <a:r>
              <a:rPr lang="en-US" dirty="0"/>
              <a:t> '6 std </a:t>
            </a:r>
            <a:r>
              <a:rPr lang="en-US" dirty="0" err="1"/>
              <a:t>qlen</a:t>
            </a:r>
            <a:r>
              <a:rPr lang="en-US" dirty="0"/>
              <a:t>' \</a:t>
            </a:r>
          </a:p>
          <a:p>
            <a:r>
              <a:rPr lang="en-US" dirty="0"/>
              <a:t>| awk '$3&gt;30 &amp;&amp; $4&gt;0.9*$13' &gt; $</a:t>
            </a:r>
            <a:r>
              <a:rPr lang="en-US" dirty="0" err="1"/>
              <a:t>blast_tmpfile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Loop over BLAST hits</a:t>
            </a:r>
          </a:p>
          <a:p>
            <a:r>
              <a:rPr lang="en-US" dirty="0"/>
              <a:t>while read _ </a:t>
            </a:r>
            <a:r>
              <a:rPr lang="en-US" dirty="0" err="1"/>
              <a:t>blast_seqid</a:t>
            </a:r>
            <a:r>
              <a:rPr lang="en-US" dirty="0"/>
              <a:t> _ _ _ _ _ _ </a:t>
            </a:r>
            <a:r>
              <a:rPr lang="en-US" dirty="0" err="1"/>
              <a:t>blast_start</a:t>
            </a:r>
            <a:r>
              <a:rPr lang="en-US" dirty="0"/>
              <a:t> </a:t>
            </a:r>
            <a:r>
              <a:rPr lang="en-US" dirty="0" err="1"/>
              <a:t>blast_stop</a:t>
            </a:r>
            <a:r>
              <a:rPr lang="en-US" dirty="0"/>
              <a:t> _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	# Loop over features in BED file</a:t>
            </a:r>
          </a:p>
          <a:p>
            <a:r>
              <a:rPr lang="en-US" dirty="0"/>
              <a:t>	while read </a:t>
            </a:r>
            <a:r>
              <a:rPr lang="en-US" dirty="0" err="1"/>
              <a:t>bed_seqid</a:t>
            </a:r>
            <a:r>
              <a:rPr lang="en-US" dirty="0"/>
              <a:t> </a:t>
            </a:r>
            <a:r>
              <a:rPr lang="en-US" dirty="0" err="1"/>
              <a:t>bed_start</a:t>
            </a:r>
            <a:r>
              <a:rPr lang="en-US" dirty="0"/>
              <a:t> </a:t>
            </a:r>
            <a:r>
              <a:rPr lang="en-US" dirty="0" err="1"/>
              <a:t>bed_stop</a:t>
            </a:r>
            <a:r>
              <a:rPr lang="en-US" dirty="0"/>
              <a:t> gene orientation</a:t>
            </a:r>
          </a:p>
          <a:p>
            <a:r>
              <a:rPr lang="en-US" dirty="0"/>
              <a:t>	do</a:t>
            </a:r>
          </a:p>
          <a:p>
            <a:r>
              <a:rPr lang="en-US" dirty="0"/>
              <a:t>		# Don't check if we're on the wrong contig</a:t>
            </a:r>
          </a:p>
          <a:p>
            <a:r>
              <a:rPr lang="en-US" dirty="0"/>
              <a:t>		if [[ $</a:t>
            </a:r>
            <a:r>
              <a:rPr lang="en-US" dirty="0" err="1"/>
              <a:t>blast_seqid</a:t>
            </a:r>
            <a:r>
              <a:rPr lang="en-US" dirty="0"/>
              <a:t> != $</a:t>
            </a:r>
            <a:r>
              <a:rPr lang="en-US" dirty="0" err="1"/>
              <a:t>bed_seqid</a:t>
            </a:r>
            <a:r>
              <a:rPr lang="en-US" dirty="0"/>
              <a:t> ]]</a:t>
            </a:r>
          </a:p>
          <a:p>
            <a:r>
              <a:rPr lang="en-US" dirty="0"/>
              <a:t>		then</a:t>
            </a:r>
          </a:p>
          <a:p>
            <a:r>
              <a:rPr lang="en-US" dirty="0"/>
              <a:t>			continue</a:t>
            </a:r>
          </a:p>
          <a:p>
            <a:r>
              <a:rPr lang="en-US" dirty="0"/>
              <a:t>		fi</a:t>
            </a:r>
          </a:p>
          <a:p>
            <a:r>
              <a:rPr lang="en-US" dirty="0"/>
              <a:t>		# Don't check stop if we haven't reached hit location yet</a:t>
            </a:r>
          </a:p>
          <a:p>
            <a:r>
              <a:rPr lang="en-US" dirty="0"/>
              <a:t>		if [[ $</a:t>
            </a:r>
            <a:r>
              <a:rPr lang="en-US" dirty="0" err="1"/>
              <a:t>blast_start</a:t>
            </a:r>
            <a:r>
              <a:rPr lang="en-US" dirty="0"/>
              <a:t> -</a:t>
            </a:r>
            <a:r>
              <a:rPr lang="en-US" dirty="0" err="1"/>
              <a:t>gt</a:t>
            </a:r>
            <a:r>
              <a:rPr lang="en-US" dirty="0"/>
              <a:t> $</a:t>
            </a:r>
            <a:r>
              <a:rPr lang="en-US" dirty="0" err="1"/>
              <a:t>bed_stop</a:t>
            </a:r>
            <a:r>
              <a:rPr lang="en-US" dirty="0"/>
              <a:t> ]]</a:t>
            </a:r>
          </a:p>
          <a:p>
            <a:r>
              <a:rPr lang="en-US" dirty="0"/>
              <a:t>		then</a:t>
            </a:r>
          </a:p>
          <a:p>
            <a:r>
              <a:rPr lang="en-US" dirty="0"/>
              <a:t>			continue</a:t>
            </a:r>
          </a:p>
          <a:p>
            <a:r>
              <a:rPr lang="en-US" dirty="0"/>
              <a:t>		# Don't check remaining features if we're past the hit location</a:t>
            </a:r>
          </a:p>
          <a:p>
            <a:r>
              <a:rPr lang="en-US" dirty="0"/>
              <a:t>		</a:t>
            </a:r>
            <a:r>
              <a:rPr lang="en-US" dirty="0" err="1"/>
              <a:t>elif</a:t>
            </a:r>
            <a:r>
              <a:rPr lang="en-US" dirty="0"/>
              <a:t> [[ $</a:t>
            </a:r>
            <a:r>
              <a:rPr lang="en-US" dirty="0" err="1"/>
              <a:t>blast_start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</a:t>
            </a:r>
            <a:r>
              <a:rPr lang="en-US" dirty="0" err="1"/>
              <a:t>bed_start</a:t>
            </a:r>
            <a:r>
              <a:rPr lang="en-US" dirty="0"/>
              <a:t> ]]</a:t>
            </a:r>
          </a:p>
          <a:p>
            <a:r>
              <a:rPr lang="en-US" dirty="0"/>
              <a:t>		then</a:t>
            </a:r>
          </a:p>
          <a:p>
            <a:r>
              <a:rPr lang="en-US" dirty="0"/>
              <a:t>			break</a:t>
            </a:r>
          </a:p>
          <a:p>
            <a:r>
              <a:rPr lang="en-US" dirty="0"/>
              <a:t>		fi</a:t>
            </a:r>
          </a:p>
          <a:p>
            <a:r>
              <a:rPr lang="en-US" dirty="0"/>
              <a:t>		if [[ $</a:t>
            </a:r>
            <a:r>
              <a:rPr lang="en-US" dirty="0" err="1"/>
              <a:t>blast_start</a:t>
            </a:r>
            <a:r>
              <a:rPr lang="en-US" dirty="0"/>
              <a:t> -</a:t>
            </a:r>
            <a:r>
              <a:rPr lang="en-US" dirty="0" err="1"/>
              <a:t>gt</a:t>
            </a:r>
            <a:r>
              <a:rPr lang="en-US" dirty="0"/>
              <a:t> $</a:t>
            </a:r>
            <a:r>
              <a:rPr lang="en-US" dirty="0" err="1"/>
              <a:t>bed_start</a:t>
            </a:r>
            <a:r>
              <a:rPr lang="en-US" dirty="0"/>
              <a:t> </a:t>
            </a:r>
          </a:p>
          <a:p>
            <a:r>
              <a:rPr lang="en-US" dirty="0"/>
              <a:t>			&amp;&amp; $</a:t>
            </a:r>
            <a:r>
              <a:rPr lang="en-US" dirty="0" err="1"/>
              <a:t>blast_start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</a:t>
            </a:r>
            <a:r>
              <a:rPr lang="en-US" dirty="0" err="1"/>
              <a:t>bed_stop</a:t>
            </a:r>
            <a:r>
              <a:rPr lang="en-US" dirty="0"/>
              <a:t> \</a:t>
            </a:r>
          </a:p>
          <a:p>
            <a:r>
              <a:rPr lang="en-US" dirty="0"/>
              <a:t>			&amp;&amp; </a:t>
            </a:r>
            <a:r>
              <a:rPr lang="en-US" dirty="0" err="1"/>
              <a:t>blast_stop</a:t>
            </a:r>
            <a:r>
              <a:rPr lang="en-US" dirty="0"/>
              <a:t> -</a:t>
            </a:r>
            <a:r>
              <a:rPr lang="en-US" dirty="0" err="1"/>
              <a:t>gt</a:t>
            </a:r>
            <a:r>
              <a:rPr lang="en-US" dirty="0"/>
              <a:t> $</a:t>
            </a:r>
            <a:r>
              <a:rPr lang="en-US" dirty="0" err="1"/>
              <a:t>bed_start</a:t>
            </a:r>
            <a:r>
              <a:rPr lang="en-US" dirty="0"/>
              <a:t> \</a:t>
            </a:r>
          </a:p>
          <a:p>
            <a:r>
              <a:rPr lang="en-US" dirty="0"/>
              <a:t>			&amp;&amp; $</a:t>
            </a:r>
            <a:r>
              <a:rPr lang="en-US" dirty="0" err="1"/>
              <a:t>blast_stop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</a:t>
            </a:r>
            <a:r>
              <a:rPr lang="en-US" dirty="0" err="1"/>
              <a:t>bed_stop</a:t>
            </a:r>
            <a:r>
              <a:rPr lang="en-US" dirty="0"/>
              <a:t> \</a:t>
            </a:r>
          </a:p>
          <a:p>
            <a:r>
              <a:rPr lang="en-US" dirty="0"/>
              <a:t>			]]</a:t>
            </a:r>
          </a:p>
          <a:p>
            <a:r>
              <a:rPr lang="en-US" dirty="0"/>
              <a:t>		then</a:t>
            </a:r>
          </a:p>
          <a:p>
            <a:r>
              <a:rPr lang="en-US" dirty="0"/>
              <a:t>			echo $gene &gt;&gt; $</a:t>
            </a:r>
            <a:r>
              <a:rPr lang="en-US" dirty="0" err="1"/>
              <a:t>gene_tmpfile</a:t>
            </a:r>
            <a:endParaRPr lang="en-US" dirty="0"/>
          </a:p>
          <a:p>
            <a:r>
              <a:rPr lang="en-US" dirty="0"/>
              <a:t>		fi</a:t>
            </a:r>
          </a:p>
          <a:p>
            <a:r>
              <a:rPr lang="en-US" dirty="0"/>
              <a:t>	done &lt; $</a:t>
            </a:r>
            <a:r>
              <a:rPr lang="en-US" dirty="0" err="1"/>
              <a:t>bedfile</a:t>
            </a:r>
            <a:endParaRPr lang="en-US" dirty="0"/>
          </a:p>
          <a:p>
            <a:r>
              <a:rPr lang="en-US" dirty="0"/>
              <a:t>done &lt; $</a:t>
            </a:r>
            <a:r>
              <a:rPr lang="en-US" dirty="0" err="1"/>
              <a:t>blast_tmpfile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sort -u $</a:t>
            </a:r>
            <a:r>
              <a:rPr lang="en-US" dirty="0" err="1"/>
              <a:t>gene_tmpfile</a:t>
            </a:r>
            <a:r>
              <a:rPr lang="en-US" dirty="0"/>
              <a:t> &gt; $</a:t>
            </a:r>
            <a:r>
              <a:rPr lang="en-US" dirty="0" err="1"/>
              <a:t>outfile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rm $</a:t>
            </a:r>
            <a:r>
              <a:rPr lang="en-US" dirty="0" err="1"/>
              <a:t>blast_tmpfile</a:t>
            </a:r>
            <a:endParaRPr lang="en-US" dirty="0"/>
          </a:p>
          <a:p>
            <a:r>
              <a:rPr lang="en-US" dirty="0"/>
              <a:t>rm $</a:t>
            </a:r>
            <a:r>
              <a:rPr lang="en-US" dirty="0" err="1"/>
              <a:t>gene_tmpfile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iol7200.gt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</a:t>
            </a:r>
            <a:br>
              <a:rPr lang="en-US" sz="2000" i="1" dirty="0"/>
            </a:br>
            <a:r>
              <a:rPr lang="en-US" dirty="0"/>
              <a:t>Exercise 4 demos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Undo a bad commit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Reset deletes part of your git history. This causes issues in shared repos as your history will conflict with others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revert instead to add a negating commit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F8DBC7-70EE-286B-BF52-2B1F8E2FE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</p:spPr>
      </p:pic>
    </p:spTree>
    <p:extLst>
      <p:ext uri="{BB962C8B-B14F-4D97-AF65-F5344CB8AC3E}">
        <p14:creationId xmlns:p14="http://schemas.microsoft.com/office/powerpoint/2010/main" val="19776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45BD51-BAF0-CE89-202D-9916CECC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 leaf names from </a:t>
            </a:r>
            <a:r>
              <a:rPr lang="en-US" dirty="0" err="1"/>
              <a:t>newick</a:t>
            </a:r>
            <a:r>
              <a:rPr lang="en-US" dirty="0"/>
              <a:t> tree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Using GNU ERE not PCRE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–P option for grep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BCA6B7-63D2-6D9C-25E6-B9A247E6A8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E3757D-974A-8C18-D1BC-B862F4AC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34897B0F-D359-21BF-7F99-DCDED5185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</p:spPr>
      </p:pic>
    </p:spTree>
    <p:extLst>
      <p:ext uri="{BB962C8B-B14F-4D97-AF65-F5344CB8AC3E}">
        <p14:creationId xmlns:p14="http://schemas.microsoft.com/office/powerpoint/2010/main" val="83573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Modify headers using a regex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Sed doesn’t support PCRE so no </a:t>
            </a:r>
            <a:r>
              <a:rPr lang="en-US" dirty="0" err="1"/>
              <a:t>lookarounds</a:t>
            </a:r>
            <a:r>
              <a:rPr lang="en-US" dirty="0"/>
              <a:t>, \w and \d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use </a:t>
            </a:r>
            <a:r>
              <a:rPr lang="en-US" dirty="0" err="1"/>
              <a:t>lookarounds</a:t>
            </a:r>
            <a:r>
              <a:rPr lang="en-US" dirty="0"/>
              <a:t>. Instead just put the anchoring sequence outside the match group. Use [0-9] instead of \d and [A-Za-z0-9_] instead of \w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id="{09008DCC-5AF1-7FA7-0F4D-44E6CDE1ED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</p:spPr>
      </p:pic>
    </p:spTree>
    <p:extLst>
      <p:ext uri="{BB962C8B-B14F-4D97-AF65-F5344CB8AC3E}">
        <p14:creationId xmlns:p14="http://schemas.microsoft.com/office/powerpoint/2010/main" val="28461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2295F533-C532-1718-6D88-E9F133B6D6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</p:spPr>
      </p:pic>
    </p:spTree>
    <p:extLst>
      <p:ext uri="{BB962C8B-B14F-4D97-AF65-F5344CB8AC3E}">
        <p14:creationId xmlns:p14="http://schemas.microsoft.com/office/powerpoint/2010/main" val="257242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Teach a class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? Is makes quantifiers lazy in PCRE but wasn’t expected to do anything in GNU ERE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–P option for grep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6291CEAC-8D1F-028A-EAF5-BAB41B9FC1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</p:spPr>
      </p:pic>
    </p:spTree>
    <p:extLst>
      <p:ext uri="{BB962C8B-B14F-4D97-AF65-F5344CB8AC3E}">
        <p14:creationId xmlns:p14="http://schemas.microsoft.com/office/powerpoint/2010/main" val="4297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“Write a bash script that take a protein sequence and identifies possible homologs in a nucleotide sequence”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2BCFA6-4472-4EFC-AE43-ECFA0D78A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5783" y="0"/>
            <a:ext cx="5871940" cy="6858000"/>
          </a:xfrm>
        </p:spPr>
      </p:pic>
    </p:spTree>
    <p:extLst>
      <p:ext uri="{BB962C8B-B14F-4D97-AF65-F5344CB8AC3E}">
        <p14:creationId xmlns:p14="http://schemas.microsoft.com/office/powerpoint/2010/main" val="327109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it was told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BLASTP is the wrong tool for protein vs DNA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It’s blasting against the remote NCBI database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Write it myself and use </a:t>
            </a:r>
            <a:r>
              <a:rPr lang="en-US" dirty="0" err="1"/>
              <a:t>tblastn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echo additional errors when the error message will already be printed from BLAST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2BCFA6-4472-4EFC-AE43-ECFA0D78A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5783" y="0"/>
            <a:ext cx="5871940" cy="6858000"/>
          </a:xfrm>
        </p:spPr>
      </p:pic>
    </p:spTree>
    <p:extLst>
      <p:ext uri="{BB962C8B-B14F-4D97-AF65-F5344CB8AC3E}">
        <p14:creationId xmlns:p14="http://schemas.microsoft.com/office/powerpoint/2010/main" val="19020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60CFAE-F032-9139-A459-6B1BAB9D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79"/>
            <a:ext cx="5384800" cy="3558205"/>
          </a:xfrm>
        </p:spPr>
      </p:pic>
    </p:spTree>
    <p:extLst>
      <p:ext uri="{BB962C8B-B14F-4D97-AF65-F5344CB8AC3E}">
        <p14:creationId xmlns:p14="http://schemas.microsoft.com/office/powerpoint/2010/main" val="334659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Demos/discussion</a:t>
            </a:r>
          </a:p>
          <a:p>
            <a:r>
              <a:rPr lang="en-US" dirty="0"/>
              <a:t>Broken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Create a variable containing a modification of another variable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“_” is a valid character in a variable name so Bash looks for a variable called “</a:t>
            </a:r>
            <a:r>
              <a:rPr lang="en-US" dirty="0" err="1"/>
              <a:t>f_no_ext_out</a:t>
            </a:r>
            <a:r>
              <a:rPr lang="en-US" dirty="0"/>
              <a:t>”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quotes or {} to separate variable name from rest of string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A6209E-155A-FB9E-04DB-ABC9B424F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79"/>
            <a:ext cx="5384800" cy="3558205"/>
          </a:xfrm>
        </p:spPr>
      </p:pic>
    </p:spTree>
    <p:extLst>
      <p:ext uri="{BB962C8B-B14F-4D97-AF65-F5344CB8AC3E}">
        <p14:creationId xmlns:p14="http://schemas.microsoft.com/office/powerpoint/2010/main" val="15185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6F19-31CB-EB50-E85D-AC43D02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7AA7-63D5-CF34-3295-311B2739B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3E52-B67F-4319-0D88-4860226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8A45-2F78-0C20-1C56-4B61E5E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9752-31BF-5896-B08A-7A2108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3DB639-B1E8-297B-C3E5-839CF61C3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3786"/>
            <a:ext cx="5384800" cy="3538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5C6A18-9A6F-1173-8290-A54BB30ACB3B}"/>
              </a:ext>
            </a:extLst>
          </p:cNvPr>
          <p:cNvSpPr/>
          <p:nvPr/>
        </p:nvSpPr>
        <p:spPr>
          <a:xfrm>
            <a:off x="6197600" y="3237470"/>
            <a:ext cx="3242962" cy="32127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Loop over files and print those containing “.</a:t>
            </a:r>
            <a:r>
              <a:rPr lang="en-US" dirty="0" err="1"/>
              <a:t>fna</a:t>
            </a:r>
            <a:r>
              <a:rPr lang="en-US" dirty="0"/>
              <a:t>” in their name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conditions must be ended using “fi”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 “fi” to indicate the end of the if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2D5992-432C-E835-FAD6-1DA33F1A2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3786"/>
            <a:ext cx="5384800" cy="35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Back to Tuesday’s script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587-A828-8558-DCB1-69761AD2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plan again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038-A999-0B73-71BE-23D210F0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Volunteers will be picked now</a:t>
            </a:r>
          </a:p>
          <a:p>
            <a:endParaRPr lang="en-US" dirty="0"/>
          </a:p>
          <a:p>
            <a:r>
              <a:rPr lang="en-US" dirty="0"/>
              <a:t>Email me your script (</a:t>
            </a:r>
            <a:r>
              <a:rPr lang="en-US" dirty="0">
                <a:hlinkClick r:id="rId2"/>
              </a:rPr>
              <a:t>biol7200.gt@gmail.com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I’ll run it and show it (if it fails another volunteer will be selected – be ready to send!)</a:t>
            </a:r>
          </a:p>
          <a:p>
            <a:endParaRPr lang="en-US" dirty="0"/>
          </a:p>
          <a:p>
            <a:r>
              <a:rPr lang="en-US" dirty="0"/>
              <a:t>You walk us through it</a:t>
            </a:r>
          </a:p>
          <a:p>
            <a:endParaRPr lang="en-US" dirty="0"/>
          </a:p>
          <a:p>
            <a:r>
              <a:rPr lang="en-US" dirty="0"/>
              <a:t>ALL BASH IS ACCEPTABLE (no Python)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0E21-76FB-1DCE-2110-CA9182FA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50FA-986E-73C3-F183-99D472E3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AA61-8C8F-69A7-1B22-AC688F1D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44DF-DC0C-1D3B-D2ED-096EDB76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being demoed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FB6E-41B4-158A-7E47-9A7AAC19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Ex4 script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7097-C554-98CE-280D-11CA1197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E1FB-B8F7-1D49-6BD9-9C041280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DC46-913C-6FA7-782C-0BB6789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91EC-274A-20C6-B745-1C0BD73B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Identify_homologs.sh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E074-CF4E-4485-3573-8325EE92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#file assignment</a:t>
            </a:r>
          </a:p>
          <a:p>
            <a:pPr marL="0" indent="0">
              <a:buNone/>
            </a:pPr>
            <a:r>
              <a:rPr lang="en-US" dirty="0"/>
              <a:t>query="$1"</a:t>
            </a:r>
          </a:p>
          <a:p>
            <a:pPr marL="0" indent="0">
              <a:buNone/>
            </a:pPr>
            <a:r>
              <a:rPr lang="en-US" dirty="0"/>
              <a:t>subject="$2"</a:t>
            </a:r>
          </a:p>
          <a:p>
            <a:pPr marL="0" indent="0">
              <a:buNone/>
            </a:pPr>
            <a:r>
              <a:rPr lang="en-US" dirty="0" err="1"/>
              <a:t>bedfile</a:t>
            </a:r>
            <a:r>
              <a:rPr lang="en-US" dirty="0"/>
              <a:t>="$3"</a:t>
            </a:r>
          </a:p>
          <a:p>
            <a:pPr marL="0" indent="0">
              <a:buNone/>
            </a:pPr>
            <a:r>
              <a:rPr lang="en-US" dirty="0" err="1"/>
              <a:t>outfile</a:t>
            </a:r>
            <a:r>
              <a:rPr lang="en-US" dirty="0"/>
              <a:t>="$4"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#perform BLAST with task and output format 6 with std + </a:t>
            </a:r>
            <a:r>
              <a:rPr lang="en-US" dirty="0" err="1"/>
              <a:t>qlen</a:t>
            </a:r>
            <a:r>
              <a:rPr lang="en-US" dirty="0"/>
              <a:t> (13 </a:t>
            </a:r>
            <a:r>
              <a:rPr lang="en-US" dirty="0" err="1"/>
              <a:t>culumns</a:t>
            </a:r>
            <a:r>
              <a:rPr lang="en-US" dirty="0"/>
              <a:t>) -&gt; copy only homologs to output</a:t>
            </a:r>
          </a:p>
          <a:p>
            <a:pPr marL="0" indent="0">
              <a:buNone/>
            </a:pPr>
            <a:r>
              <a:rPr lang="en-US" dirty="0" err="1"/>
              <a:t>tblastn</a:t>
            </a:r>
            <a:r>
              <a:rPr lang="en-US" dirty="0"/>
              <a:t> -query $query -subject $subject -task </a:t>
            </a:r>
            <a:r>
              <a:rPr lang="en-US" dirty="0" err="1"/>
              <a:t>tblastn</a:t>
            </a:r>
            <a:r>
              <a:rPr lang="en-US" dirty="0"/>
              <a:t> -</a:t>
            </a:r>
            <a:r>
              <a:rPr lang="en-US" dirty="0" err="1"/>
              <a:t>outfmt</a:t>
            </a:r>
            <a:r>
              <a:rPr lang="en-US" dirty="0"/>
              <a:t> "6 std </a:t>
            </a:r>
            <a:r>
              <a:rPr lang="en-US" dirty="0" err="1"/>
              <a:t>qlen</a:t>
            </a:r>
            <a:r>
              <a:rPr lang="en-US" dirty="0"/>
              <a:t>" | awk '$3 &gt; 30 &amp;&amp; $4 &gt; $13*0.9' | awk '{print $9, $10}' &gt; </a:t>
            </a:r>
            <a:r>
              <a:rPr lang="en-US" dirty="0" err="1"/>
              <a:t>homolog_coordinates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output</a:t>
            </a:r>
          </a:p>
          <a:p>
            <a:pPr marL="0" indent="0">
              <a:buNone/>
            </a:pPr>
            <a:r>
              <a:rPr lang="en-US" dirty="0"/>
              <a:t>while read </a:t>
            </a:r>
            <a:r>
              <a:rPr lang="en-US" dirty="0" err="1"/>
              <a:t>homolog_start</a:t>
            </a:r>
            <a:r>
              <a:rPr lang="en-US" dirty="0"/>
              <a:t> </a:t>
            </a:r>
            <a:r>
              <a:rPr lang="en-US" dirty="0" err="1"/>
              <a:t>homolog_end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while read chr </a:t>
            </a:r>
            <a:r>
              <a:rPr lang="en-US" dirty="0" err="1"/>
              <a:t>bed_start</a:t>
            </a:r>
            <a:r>
              <a:rPr lang="en-US" dirty="0"/>
              <a:t> </a:t>
            </a:r>
            <a:r>
              <a:rPr lang="en-US" dirty="0" err="1"/>
              <a:t>bed_stop</a:t>
            </a:r>
            <a:r>
              <a:rPr lang="en-US" dirty="0"/>
              <a:t> </a:t>
            </a:r>
            <a:r>
              <a:rPr lang="en-US" dirty="0" err="1"/>
              <a:t>bed_gn</a:t>
            </a:r>
            <a:r>
              <a:rPr lang="en-US" dirty="0"/>
              <a:t> dot sign</a:t>
            </a:r>
          </a:p>
          <a:p>
            <a:pPr marL="0" indent="0">
              <a:buNone/>
            </a:pPr>
            <a:r>
              <a:rPr lang="en-US" dirty="0"/>
              <a:t>    do</a:t>
            </a:r>
          </a:p>
          <a:p>
            <a:pPr marL="0" indent="0">
              <a:buNone/>
            </a:pPr>
            <a:r>
              <a:rPr lang="en-US" dirty="0"/>
              <a:t>        #Find sequence features that contain start/end positions of homolog file</a:t>
            </a:r>
          </a:p>
          <a:p>
            <a:pPr marL="0" indent="0">
              <a:buNone/>
            </a:pPr>
            <a:r>
              <a:rPr lang="en-US" dirty="0"/>
              <a:t>        if [[ $</a:t>
            </a:r>
            <a:r>
              <a:rPr lang="en-US" dirty="0" err="1"/>
              <a:t>homolog_start</a:t>
            </a:r>
            <a:r>
              <a:rPr lang="en-US" dirty="0"/>
              <a:t> -</a:t>
            </a:r>
            <a:r>
              <a:rPr lang="en-US" dirty="0" err="1"/>
              <a:t>gt</a:t>
            </a:r>
            <a:r>
              <a:rPr lang="en-US" dirty="0"/>
              <a:t> $</a:t>
            </a:r>
            <a:r>
              <a:rPr lang="en-US" dirty="0" err="1"/>
              <a:t>bed_start</a:t>
            </a:r>
            <a:r>
              <a:rPr lang="en-US" dirty="0"/>
              <a:t> ]] &amp;&amp; [[ $</a:t>
            </a:r>
            <a:r>
              <a:rPr lang="en-US" dirty="0" err="1"/>
              <a:t>homolog_end</a:t>
            </a:r>
            <a:r>
              <a:rPr lang="en-US" dirty="0"/>
              <a:t> -le $</a:t>
            </a:r>
            <a:r>
              <a:rPr lang="en-US" dirty="0" err="1"/>
              <a:t>bed_stop</a:t>
            </a:r>
            <a:r>
              <a:rPr lang="en-US" dirty="0"/>
              <a:t> ]]</a:t>
            </a:r>
          </a:p>
          <a:p>
            <a:pPr marL="0" indent="0">
              <a:buNone/>
            </a:pPr>
            <a:r>
              <a:rPr lang="en-US" dirty="0"/>
              <a:t>        then</a:t>
            </a:r>
          </a:p>
          <a:p>
            <a:pPr marL="0" indent="0">
              <a:buNone/>
            </a:pPr>
            <a:r>
              <a:rPr lang="en-US" dirty="0"/>
              <a:t>            #Output gene names of the matched </a:t>
            </a:r>
            <a:r>
              <a:rPr lang="en-US" dirty="0" err="1"/>
              <a:t>squence</a:t>
            </a:r>
            <a:r>
              <a:rPr lang="en-US" dirty="0"/>
              <a:t> features</a:t>
            </a:r>
          </a:p>
          <a:p>
            <a:pPr marL="0" indent="0">
              <a:buNone/>
            </a:pPr>
            <a:r>
              <a:rPr lang="en-US" dirty="0"/>
              <a:t>            echo $</a:t>
            </a:r>
            <a:r>
              <a:rPr lang="en-US" dirty="0" err="1"/>
              <a:t>bed_gn</a:t>
            </a:r>
            <a:r>
              <a:rPr lang="en-US" dirty="0"/>
              <a:t> &gt;&gt; output</a:t>
            </a:r>
          </a:p>
          <a:p>
            <a:pPr marL="0" indent="0">
              <a:buNone/>
            </a:pPr>
            <a:r>
              <a:rPr lang="en-US" dirty="0"/>
              <a:t>        fi</a:t>
            </a:r>
          </a:p>
          <a:p>
            <a:pPr marL="0" indent="0">
              <a:buNone/>
            </a:pPr>
            <a:r>
              <a:rPr lang="en-US" dirty="0"/>
              <a:t>    done &lt; $</a:t>
            </a:r>
            <a:r>
              <a:rPr lang="en-US" dirty="0" err="1"/>
              <a:t>bedfile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 &lt; </a:t>
            </a:r>
            <a:r>
              <a:rPr lang="en-US" dirty="0" err="1"/>
              <a:t>homolog_coordinates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#sort the file and output only unique gene name values to the output file</a:t>
            </a:r>
          </a:p>
          <a:p>
            <a:pPr marL="0" indent="0">
              <a:buNone/>
            </a:pPr>
            <a:r>
              <a:rPr lang="en-US" dirty="0"/>
              <a:t>sort output | </a:t>
            </a:r>
            <a:r>
              <a:rPr lang="en-US" dirty="0" err="1"/>
              <a:t>uniq</a:t>
            </a:r>
            <a:r>
              <a:rPr lang="en-US" dirty="0"/>
              <a:t> &gt; $</a:t>
            </a:r>
            <a:r>
              <a:rPr lang="en-US" dirty="0" err="1"/>
              <a:t>outfile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#remove the temporary file</a:t>
            </a:r>
          </a:p>
          <a:p>
            <a:pPr marL="0" indent="0">
              <a:buNone/>
            </a:pPr>
            <a:r>
              <a:rPr lang="en-US" dirty="0"/>
              <a:t>rm output</a:t>
            </a:r>
          </a:p>
          <a:p>
            <a:pPr marL="0" indent="0">
              <a:buNone/>
            </a:pPr>
            <a:r>
              <a:rPr lang="en-US" dirty="0"/>
              <a:t>rm </a:t>
            </a:r>
            <a:r>
              <a:rPr lang="en-US" dirty="0" err="1"/>
              <a:t>homolog_coordinates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Print the number of matches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"Number of homolog matches in $</a:t>
            </a:r>
            <a:r>
              <a:rPr lang="en-US" dirty="0" err="1"/>
              <a:t>bedfile</a:t>
            </a:r>
            <a:r>
              <a:rPr lang="en-US" dirty="0"/>
              <a:t>: "$(</a:t>
            </a:r>
            <a:r>
              <a:rPr lang="en-US" dirty="0" err="1"/>
              <a:t>wc</a:t>
            </a:r>
            <a:r>
              <a:rPr lang="en-US" dirty="0"/>
              <a:t> -l &lt; $</a:t>
            </a:r>
            <a:r>
              <a:rPr lang="en-US" dirty="0" err="1"/>
              <a:t>outfile</a:t>
            </a:r>
            <a:r>
              <a:rPr lang="en-US"/>
              <a:t>)""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60CA-EBE2-59AE-8B93-D517D737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9E81-FDC8-35EE-B904-D7B967A9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9253C-EFF0-DF80-8FEA-00D639EA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23B2-9F17-114E-0DDE-34BD9DFB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687"/>
            <a:ext cx="4572000" cy="1143000"/>
          </a:xfrm>
        </p:spPr>
        <p:txBody>
          <a:bodyPr/>
          <a:lstStyle/>
          <a:p>
            <a:r>
              <a:rPr lang="en-US" dirty="0"/>
              <a:t>Identify_homologs.sh – my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785B-DDBA-F871-A833-8712009E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3DAA-9827-D32C-4FCF-93AE0003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A267-863F-C7D8-360D-8DEA4796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AEBD9AF-A1AC-E5AD-B7F8-121539072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9272" y="1"/>
            <a:ext cx="4778297" cy="6858000"/>
          </a:xfrm>
        </p:spPr>
      </p:pic>
    </p:spTree>
    <p:extLst>
      <p:ext uri="{BB962C8B-B14F-4D97-AF65-F5344CB8AC3E}">
        <p14:creationId xmlns:p14="http://schemas.microsoft.com/office/powerpoint/2010/main" val="3482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708-0F5D-EA20-EE94-314969FB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F04D-8CED-C139-9895-CE6E4908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</a:t>
            </a:r>
            <a:r>
              <a:rPr lang="en-US"/>
              <a:t>broken 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1FD-CE6A-7854-CB86-07025DD8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31C5-BC2D-D713-1DAB-AC46ACC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C14-C6E4-D8E6-46BC-A5DC0894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532-C29C-9432-1382-0DA6E1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structure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5F65-BEDC-4C0C-94A3-A061473F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E5B4-03E1-A077-0F7A-1A9604C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F45D-71BF-4CBB-E879-4DEF865D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31A8-218F-3A8C-440E-0AF72F9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ACB-9215-CBC8-FD97-CF8EBBA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06CB1-1939-BC87-C32A-F3DF906B9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5EDA-2647-65D5-B628-FCACD57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5917-E99F-B7B9-3BCA-0797D0E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74A6-A8DE-A8CA-EDB9-123BE48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8A14D2-8FD2-6665-FD76-A2608C4F3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5182"/>
            <a:ext cx="5384800" cy="3555999"/>
          </a:xfrm>
        </p:spPr>
      </p:pic>
    </p:spTree>
    <p:extLst>
      <p:ext uri="{BB962C8B-B14F-4D97-AF65-F5344CB8AC3E}">
        <p14:creationId xmlns:p14="http://schemas.microsoft.com/office/powerpoint/2010/main" val="83810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21158</TotalTime>
  <Words>1433</Words>
  <Application>Microsoft Office PowerPoint</Application>
  <PresentationFormat>Widescreen</PresentationFormat>
  <Paragraphs>270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Biol 7200: Programming for Bioinformatics Exercise 4 demos</vt:lpstr>
      <vt:lpstr>Demo plan</vt:lpstr>
      <vt:lpstr>Demo plan again this week</vt:lpstr>
      <vt:lpstr>Things being demoed</vt:lpstr>
      <vt:lpstr>Identify_homologs.sh</vt:lpstr>
      <vt:lpstr>Identify_homologs.sh – my solution</vt:lpstr>
      <vt:lpstr>End of demos</vt:lpstr>
      <vt:lpstr>Broken code structure reminder</vt:lpstr>
      <vt:lpstr>Broken code 1</vt:lpstr>
      <vt:lpstr>Broken code 1</vt:lpstr>
      <vt:lpstr>Broken code 2</vt:lpstr>
      <vt:lpstr>Broken code 2</vt:lpstr>
      <vt:lpstr>Broken code 3</vt:lpstr>
      <vt:lpstr>Broken code 3</vt:lpstr>
      <vt:lpstr>Broken code 4</vt:lpstr>
      <vt:lpstr>Broken code 4</vt:lpstr>
      <vt:lpstr>Broken code 5</vt:lpstr>
      <vt:lpstr>Broken code 5</vt:lpstr>
      <vt:lpstr>Broken code 6</vt:lpstr>
      <vt:lpstr>Broken code 6</vt:lpstr>
      <vt:lpstr>Broken code 7</vt:lpstr>
      <vt:lpstr>Broken code 7</vt:lpstr>
      <vt:lpstr>Back to Tuesday’s script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433</cp:revision>
  <dcterms:created xsi:type="dcterms:W3CDTF">2011-08-22T13:22:10Z</dcterms:created>
  <dcterms:modified xsi:type="dcterms:W3CDTF">2023-09-22T18:56:35Z</dcterms:modified>
</cp:coreProperties>
</file>