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499" r:id="rId3"/>
    <p:sldId id="508" r:id="rId4"/>
    <p:sldId id="509" r:id="rId5"/>
    <p:sldId id="510" r:id="rId6"/>
    <p:sldId id="511" r:id="rId7"/>
    <p:sldId id="500" r:id="rId8"/>
    <p:sldId id="512" r:id="rId9"/>
    <p:sldId id="559" r:id="rId10"/>
    <p:sldId id="542" r:id="rId11"/>
    <p:sldId id="543" r:id="rId12"/>
    <p:sldId id="513" r:id="rId13"/>
    <p:sldId id="544" r:id="rId14"/>
    <p:sldId id="545" r:id="rId15"/>
    <p:sldId id="546" r:id="rId16"/>
    <p:sldId id="547" r:id="rId17"/>
    <p:sldId id="548" r:id="rId18"/>
    <p:sldId id="549" r:id="rId19"/>
    <p:sldId id="550" r:id="rId20"/>
    <p:sldId id="3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oon Chand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012D58"/>
    <a:srgbClr val="785EF0"/>
    <a:srgbClr val="FE6100"/>
    <a:srgbClr val="FFB000"/>
    <a:srgbClr val="D55E00"/>
    <a:srgbClr val="CC79A7"/>
    <a:srgbClr val="0072B2"/>
    <a:srgbClr val="F0E442"/>
    <a:srgbClr val="009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609" autoAdjust="0"/>
  </p:normalViewPr>
  <p:slideViewPr>
    <p:cSldViewPr snapToGrid="0">
      <p:cViewPr varScale="1">
        <p:scale>
          <a:sx n="136" d="100"/>
          <a:sy n="136" d="100"/>
        </p:scale>
        <p:origin x="1188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41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CA04F-CEED-448F-98B1-B0CF1639D31B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5C432-BA30-4A08-88CB-2F7FAC694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1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#!/usr/bin/env python3</a:t>
            </a:r>
          </a:p>
          <a:p>
            <a:endParaRPr lang="en-US" dirty="0"/>
          </a:p>
          <a:p>
            <a:r>
              <a:rPr lang="en-US" dirty="0" err="1"/>
              <a:t>seqs_dict</a:t>
            </a:r>
            <a:r>
              <a:rPr lang="en-US" dirty="0"/>
              <a:t> = {}</a:t>
            </a:r>
          </a:p>
          <a:p>
            <a:r>
              <a:rPr lang="en-US" dirty="0"/>
              <a:t>with open("</a:t>
            </a:r>
            <a:r>
              <a:rPr lang="en-US" dirty="0" err="1"/>
              <a:t>aligned.fna</a:t>
            </a:r>
            <a:r>
              <a:rPr lang="en-US" dirty="0"/>
              <a:t>") as fin:</a:t>
            </a:r>
          </a:p>
          <a:p>
            <a:r>
              <a:rPr lang="en-US" dirty="0"/>
              <a:t>	</a:t>
            </a:r>
            <a:r>
              <a:rPr lang="en-US" dirty="0" err="1"/>
              <a:t>this_seq</a:t>
            </a:r>
            <a:r>
              <a:rPr lang="en-US" dirty="0"/>
              <a:t> = []</a:t>
            </a:r>
          </a:p>
          <a:p>
            <a:r>
              <a:rPr lang="en-US" dirty="0"/>
              <a:t>	for line in fin:</a:t>
            </a:r>
          </a:p>
          <a:p>
            <a:r>
              <a:rPr lang="en-US" dirty="0"/>
              <a:t>		if line[0] == "&gt;":</a:t>
            </a:r>
          </a:p>
          <a:p>
            <a:r>
              <a:rPr lang="en-US" dirty="0"/>
              <a:t>			if </a:t>
            </a:r>
            <a:r>
              <a:rPr lang="en-US" dirty="0" err="1"/>
              <a:t>this_seq</a:t>
            </a:r>
            <a:r>
              <a:rPr lang="en-US" dirty="0"/>
              <a:t>: # False if empty</a:t>
            </a:r>
          </a:p>
          <a:p>
            <a:r>
              <a:rPr lang="en-US" dirty="0"/>
              <a:t>				</a:t>
            </a:r>
            <a:r>
              <a:rPr lang="en-US" dirty="0" err="1"/>
              <a:t>seqs_dict</a:t>
            </a:r>
            <a:r>
              <a:rPr lang="en-US" dirty="0"/>
              <a:t>[header] = "".join(</a:t>
            </a:r>
            <a:r>
              <a:rPr lang="en-US" dirty="0" err="1"/>
              <a:t>this_seq</a:t>
            </a:r>
            <a:r>
              <a:rPr lang="en-US" dirty="0"/>
              <a:t>) # list -&gt; str</a:t>
            </a:r>
          </a:p>
          <a:p>
            <a:r>
              <a:rPr lang="en-US" dirty="0"/>
              <a:t>			header = </a:t>
            </a:r>
            <a:r>
              <a:rPr lang="en-US" dirty="0" err="1"/>
              <a:t>line.strip</a:t>
            </a:r>
            <a:r>
              <a:rPr lang="en-US" dirty="0"/>
              <a:t>()[1:] # excluding "&gt;""</a:t>
            </a:r>
          </a:p>
          <a:p>
            <a:r>
              <a:rPr lang="en-US" dirty="0"/>
              <a:t>			</a:t>
            </a:r>
            <a:r>
              <a:rPr lang="en-US" dirty="0" err="1"/>
              <a:t>this_seq</a:t>
            </a:r>
            <a:r>
              <a:rPr lang="en-US" dirty="0"/>
              <a:t> = []</a:t>
            </a:r>
          </a:p>
          <a:p>
            <a:r>
              <a:rPr lang="en-US" dirty="0"/>
              <a:t>		else:</a:t>
            </a:r>
          </a:p>
          <a:p>
            <a:r>
              <a:rPr lang="en-US" dirty="0"/>
              <a:t>			</a:t>
            </a:r>
            <a:r>
              <a:rPr lang="en-US" dirty="0" err="1"/>
              <a:t>this_seq.append</a:t>
            </a:r>
            <a:r>
              <a:rPr lang="en-US" dirty="0"/>
              <a:t>(</a:t>
            </a:r>
            <a:r>
              <a:rPr lang="en-US" dirty="0" err="1"/>
              <a:t>line.strip</a:t>
            </a:r>
            <a:r>
              <a:rPr lang="en-US" dirty="0"/>
              <a:t>())</a:t>
            </a:r>
          </a:p>
          <a:p>
            <a:r>
              <a:rPr lang="en-US" dirty="0"/>
              <a:t>	# Once loop ends, add final sequence to </a:t>
            </a:r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seqs_dict</a:t>
            </a:r>
            <a:r>
              <a:rPr lang="en-US" dirty="0"/>
              <a:t>[header] = "".join(</a:t>
            </a:r>
            <a:r>
              <a:rPr lang="en-US" dirty="0" err="1"/>
              <a:t>this_seq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aligned = []</a:t>
            </a:r>
          </a:p>
          <a:p>
            <a:r>
              <a:rPr lang="en-US" dirty="0"/>
              <a:t>for </a:t>
            </a:r>
            <a:r>
              <a:rPr lang="en-US" dirty="0" err="1"/>
              <a:t>a,b</a:t>
            </a:r>
            <a:r>
              <a:rPr lang="en-US" dirty="0"/>
              <a:t> in zip(</a:t>
            </a:r>
            <a:r>
              <a:rPr lang="en-US" dirty="0" err="1"/>
              <a:t>seqs_dict</a:t>
            </a:r>
            <a:r>
              <a:rPr lang="en-US" dirty="0"/>
              <a:t>["Pa"], </a:t>
            </a:r>
            <a:r>
              <a:rPr lang="en-US" dirty="0" err="1"/>
              <a:t>seqs_dict</a:t>
            </a:r>
            <a:r>
              <a:rPr lang="en-US" dirty="0"/>
              <a:t>["</a:t>
            </a:r>
            <a:r>
              <a:rPr lang="en-US" dirty="0" err="1"/>
              <a:t>Vc</a:t>
            </a:r>
            <a:r>
              <a:rPr lang="en-US" dirty="0"/>
              <a:t>"]):</a:t>
            </a:r>
          </a:p>
          <a:p>
            <a:r>
              <a:rPr lang="en-US" dirty="0"/>
              <a:t>	if a == b:</a:t>
            </a:r>
          </a:p>
          <a:p>
            <a:r>
              <a:rPr lang="en-US" dirty="0"/>
              <a:t>		</a:t>
            </a:r>
            <a:r>
              <a:rPr lang="en-US" dirty="0" err="1"/>
              <a:t>aligned.append</a:t>
            </a:r>
            <a:r>
              <a:rPr lang="en-US" dirty="0"/>
              <a:t>("|")</a:t>
            </a:r>
          </a:p>
          <a:p>
            <a:r>
              <a:rPr lang="en-US" dirty="0"/>
              <a:t>	else:</a:t>
            </a:r>
          </a:p>
          <a:p>
            <a:r>
              <a:rPr lang="en-US" dirty="0"/>
              <a:t>		</a:t>
            </a:r>
            <a:r>
              <a:rPr lang="en-US" dirty="0" err="1"/>
              <a:t>aligned.append</a:t>
            </a:r>
            <a:r>
              <a:rPr lang="en-US" dirty="0"/>
              <a:t>(" ")</a:t>
            </a:r>
          </a:p>
          <a:p>
            <a:r>
              <a:rPr lang="en-US" dirty="0"/>
              <a:t>aligned = "".join(aligned)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seqs_dict</a:t>
            </a:r>
            <a:r>
              <a:rPr lang="en-US" dirty="0"/>
              <a:t>["Pa"])</a:t>
            </a:r>
          </a:p>
          <a:p>
            <a:r>
              <a:rPr lang="en-US" dirty="0"/>
              <a:t>print(aligned)</a:t>
            </a:r>
          </a:p>
          <a:p>
            <a:r>
              <a:rPr lang="en-US" dirty="0"/>
              <a:t>print(</a:t>
            </a:r>
            <a:r>
              <a:rPr lang="en-US" dirty="0" err="1"/>
              <a:t>seqs_dict</a:t>
            </a:r>
            <a:r>
              <a:rPr lang="en-US" dirty="0"/>
              <a:t>["</a:t>
            </a:r>
            <a:r>
              <a:rPr lang="en-US" dirty="0" err="1"/>
              <a:t>Vc</a:t>
            </a:r>
            <a:r>
              <a:rPr lang="en-US" dirty="0"/>
              <a:t>"])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21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37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#!/usr/bin/env python3</a:t>
            </a:r>
          </a:p>
          <a:p>
            <a:r>
              <a:rPr lang="en-US" dirty="0"/>
              <a:t>import sys</a:t>
            </a:r>
          </a:p>
          <a:p>
            <a:endParaRPr lang="en-US" dirty="0"/>
          </a:p>
          <a:p>
            <a:r>
              <a:rPr lang="en-US" dirty="0" err="1"/>
              <a:t>blastfile</a:t>
            </a:r>
            <a:r>
              <a:rPr lang="en-US" dirty="0"/>
              <a:t> = </a:t>
            </a:r>
            <a:r>
              <a:rPr lang="en-US" dirty="0" err="1"/>
              <a:t>sys.argv</a:t>
            </a:r>
            <a:r>
              <a:rPr lang="en-US" dirty="0"/>
              <a:t>[1]</a:t>
            </a:r>
          </a:p>
          <a:p>
            <a:r>
              <a:rPr lang="en-US" dirty="0" err="1"/>
              <a:t>bedfile</a:t>
            </a:r>
            <a:r>
              <a:rPr lang="en-US" dirty="0"/>
              <a:t> = </a:t>
            </a:r>
            <a:r>
              <a:rPr lang="en-US" dirty="0" err="1"/>
              <a:t>sys.argv</a:t>
            </a:r>
            <a:r>
              <a:rPr lang="en-US" dirty="0"/>
              <a:t>[2]</a:t>
            </a:r>
          </a:p>
          <a:p>
            <a:endParaRPr lang="en-US" dirty="0"/>
          </a:p>
          <a:p>
            <a:r>
              <a:rPr lang="en-US" dirty="0"/>
              <a:t># read blast file</a:t>
            </a:r>
          </a:p>
          <a:p>
            <a:r>
              <a:rPr lang="en-US" dirty="0"/>
              <a:t>hits = []</a:t>
            </a:r>
          </a:p>
          <a:p>
            <a:r>
              <a:rPr lang="en-US" dirty="0"/>
              <a:t>with open(</a:t>
            </a:r>
            <a:r>
              <a:rPr lang="en-US" dirty="0" err="1"/>
              <a:t>blastfile</a:t>
            </a:r>
            <a:r>
              <a:rPr lang="en-US" dirty="0"/>
              <a:t>) as fin:</a:t>
            </a:r>
          </a:p>
          <a:p>
            <a:r>
              <a:rPr lang="en-US" dirty="0"/>
              <a:t>    for line in fin: # .</a:t>
            </a:r>
            <a:r>
              <a:rPr lang="en-US" dirty="0" err="1"/>
              <a:t>readlines</a:t>
            </a:r>
            <a:r>
              <a:rPr lang="en-US" dirty="0"/>
              <a:t>() is the default </a:t>
            </a:r>
            <a:r>
              <a:rPr lang="en-US" dirty="0" err="1"/>
              <a:t>iter</a:t>
            </a:r>
            <a:r>
              <a:rPr lang="en-US" dirty="0"/>
              <a:t> method for the open file class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# unpack and convert types of desired columns. This is ugly. We'll revisit later...</a:t>
            </a:r>
          </a:p>
          <a:p>
            <a:r>
              <a:rPr lang="en-US" dirty="0"/>
              <a:t>        _, </a:t>
            </a:r>
            <a:r>
              <a:rPr lang="en-US" dirty="0" err="1"/>
              <a:t>sid</a:t>
            </a:r>
            <a:r>
              <a:rPr lang="en-US" dirty="0"/>
              <a:t>, </a:t>
            </a:r>
            <a:r>
              <a:rPr lang="en-US" dirty="0" err="1"/>
              <a:t>pcnt</a:t>
            </a:r>
            <a:r>
              <a:rPr lang="en-US" dirty="0"/>
              <a:t>, </a:t>
            </a:r>
            <a:r>
              <a:rPr lang="en-US" dirty="0" err="1"/>
              <a:t>matchlen</a:t>
            </a:r>
            <a:r>
              <a:rPr lang="en-US" dirty="0"/>
              <a:t>, _, _, _, _, </a:t>
            </a:r>
            <a:r>
              <a:rPr lang="en-US" dirty="0" err="1"/>
              <a:t>sstart</a:t>
            </a:r>
            <a:r>
              <a:rPr lang="en-US" dirty="0"/>
              <a:t>, send, _, _, </a:t>
            </a:r>
            <a:r>
              <a:rPr lang="en-US" dirty="0" err="1"/>
              <a:t>qlen</a:t>
            </a:r>
            <a:r>
              <a:rPr lang="en-US" dirty="0"/>
              <a:t> = </a:t>
            </a:r>
            <a:r>
              <a:rPr lang="en-US" dirty="0" err="1"/>
              <a:t>line.split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  <a:r>
              <a:rPr lang="en-US" dirty="0" err="1"/>
              <a:t>pcnt</a:t>
            </a:r>
            <a:r>
              <a:rPr lang="en-US" dirty="0"/>
              <a:t> = float(</a:t>
            </a:r>
            <a:r>
              <a:rPr lang="en-US" dirty="0" err="1"/>
              <a:t>pcnt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matchlen</a:t>
            </a:r>
            <a:r>
              <a:rPr lang="en-US" dirty="0"/>
              <a:t> = int(</a:t>
            </a:r>
            <a:r>
              <a:rPr lang="en-US" dirty="0" err="1"/>
              <a:t>matchlen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sstart</a:t>
            </a:r>
            <a:r>
              <a:rPr lang="en-US" dirty="0"/>
              <a:t> = int(</a:t>
            </a:r>
            <a:r>
              <a:rPr lang="en-US" dirty="0" err="1"/>
              <a:t>sstart</a:t>
            </a:r>
            <a:r>
              <a:rPr lang="en-US" dirty="0"/>
              <a:t>)</a:t>
            </a:r>
          </a:p>
          <a:p>
            <a:r>
              <a:rPr lang="en-US" dirty="0"/>
              <a:t>        send = int(send)</a:t>
            </a:r>
          </a:p>
          <a:p>
            <a:r>
              <a:rPr lang="en-US" dirty="0"/>
              <a:t>        </a:t>
            </a:r>
            <a:r>
              <a:rPr lang="en-US" dirty="0" err="1"/>
              <a:t>qlen</a:t>
            </a:r>
            <a:r>
              <a:rPr lang="en-US" dirty="0"/>
              <a:t> = int(</a:t>
            </a:r>
            <a:r>
              <a:rPr lang="en-US" dirty="0" err="1"/>
              <a:t>qlen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    # Keep hits that could be homologs</a:t>
            </a:r>
          </a:p>
          <a:p>
            <a:r>
              <a:rPr lang="en-US" dirty="0"/>
              <a:t>        if </a:t>
            </a:r>
            <a:r>
              <a:rPr lang="en-US" dirty="0" err="1"/>
              <a:t>pcnt</a:t>
            </a:r>
            <a:r>
              <a:rPr lang="en-US" dirty="0"/>
              <a:t> &gt; 30 and </a:t>
            </a:r>
            <a:r>
              <a:rPr lang="en-US" dirty="0" err="1"/>
              <a:t>matchlen</a:t>
            </a:r>
            <a:r>
              <a:rPr lang="en-US" dirty="0"/>
              <a:t> &gt; 0.9*</a:t>
            </a:r>
            <a:r>
              <a:rPr lang="en-US" dirty="0" err="1"/>
              <a:t>qlen</a:t>
            </a:r>
            <a:r>
              <a:rPr lang="en-US" dirty="0"/>
              <a:t>:</a:t>
            </a:r>
          </a:p>
          <a:p>
            <a:r>
              <a:rPr lang="en-US" dirty="0"/>
              <a:t>            # We could store matches as a list or tuple.</a:t>
            </a:r>
          </a:p>
          <a:p>
            <a:r>
              <a:rPr lang="en-US" dirty="0"/>
              <a:t>            # We won't want to modify the elements so a tuple is "safer"</a:t>
            </a:r>
          </a:p>
          <a:p>
            <a:r>
              <a:rPr lang="en-US" dirty="0"/>
              <a:t>            # in that we then can't modify it by mistake</a:t>
            </a:r>
          </a:p>
          <a:p>
            <a:r>
              <a:rPr lang="en-US" dirty="0"/>
              <a:t>            </a:t>
            </a:r>
            <a:r>
              <a:rPr lang="en-US" dirty="0" err="1"/>
              <a:t>hits.append</a:t>
            </a:r>
            <a:r>
              <a:rPr lang="en-US" dirty="0"/>
              <a:t>((</a:t>
            </a:r>
            <a:r>
              <a:rPr lang="en-US" dirty="0" err="1"/>
              <a:t>sid</a:t>
            </a:r>
            <a:r>
              <a:rPr lang="en-US" dirty="0"/>
              <a:t>, </a:t>
            </a:r>
            <a:r>
              <a:rPr lang="en-US" dirty="0" err="1"/>
              <a:t>sstart</a:t>
            </a:r>
            <a:r>
              <a:rPr lang="en-US" dirty="0"/>
              <a:t>, send))</a:t>
            </a:r>
          </a:p>
          <a:p>
            <a:endParaRPr lang="en-US" dirty="0"/>
          </a:p>
          <a:p>
            <a:r>
              <a:rPr lang="en-US" dirty="0"/>
              <a:t># Now read the bed file</a:t>
            </a:r>
          </a:p>
          <a:p>
            <a:r>
              <a:rPr lang="en-US" dirty="0"/>
              <a:t>feats = []</a:t>
            </a:r>
          </a:p>
          <a:p>
            <a:r>
              <a:rPr lang="en-US" dirty="0"/>
              <a:t>with open(</a:t>
            </a:r>
            <a:r>
              <a:rPr lang="en-US" dirty="0" err="1"/>
              <a:t>bedfile</a:t>
            </a:r>
            <a:r>
              <a:rPr lang="en-US" dirty="0"/>
              <a:t>) as fin:</a:t>
            </a:r>
          </a:p>
          <a:p>
            <a:r>
              <a:rPr lang="en-US" dirty="0"/>
              <a:t>    for line in fin:</a:t>
            </a:r>
          </a:p>
          <a:p>
            <a:r>
              <a:rPr lang="en-US" dirty="0"/>
              <a:t>        # an asterisk before a variable name when unpacking</a:t>
            </a:r>
          </a:p>
          <a:p>
            <a:r>
              <a:rPr lang="en-US" dirty="0"/>
              <a:t>        # makes that variable store remaining elements</a:t>
            </a:r>
          </a:p>
          <a:p>
            <a:r>
              <a:rPr lang="en-US" dirty="0"/>
              <a:t>        </a:t>
            </a:r>
            <a:r>
              <a:rPr lang="en-US" dirty="0" err="1"/>
              <a:t>bed_sid</a:t>
            </a:r>
            <a:r>
              <a:rPr lang="en-US" dirty="0"/>
              <a:t>, </a:t>
            </a:r>
            <a:r>
              <a:rPr lang="en-US" dirty="0" err="1"/>
              <a:t>bed_start</a:t>
            </a:r>
            <a:r>
              <a:rPr lang="en-US" dirty="0"/>
              <a:t>, </a:t>
            </a:r>
            <a:r>
              <a:rPr lang="en-US" dirty="0" err="1"/>
              <a:t>bed_end</a:t>
            </a:r>
            <a:r>
              <a:rPr lang="en-US" dirty="0"/>
              <a:t>, gene, *_ = </a:t>
            </a:r>
            <a:r>
              <a:rPr lang="en-US" dirty="0" err="1"/>
              <a:t>line.split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  <a:r>
              <a:rPr lang="en-US" dirty="0" err="1"/>
              <a:t>bed_start</a:t>
            </a:r>
            <a:r>
              <a:rPr lang="en-US" dirty="0"/>
              <a:t> = int(</a:t>
            </a:r>
            <a:r>
              <a:rPr lang="en-US" dirty="0" err="1"/>
              <a:t>bed_start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bed_end</a:t>
            </a:r>
            <a:r>
              <a:rPr lang="en-US" dirty="0"/>
              <a:t> = int(</a:t>
            </a:r>
            <a:r>
              <a:rPr lang="en-US" dirty="0" err="1"/>
              <a:t>bed_end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</a:t>
            </a:r>
            <a:r>
              <a:rPr lang="en-US" dirty="0" err="1"/>
              <a:t>feats.append</a:t>
            </a:r>
            <a:r>
              <a:rPr lang="en-US" dirty="0"/>
              <a:t>((</a:t>
            </a:r>
            <a:r>
              <a:rPr lang="en-US" dirty="0" err="1"/>
              <a:t>bed_sid</a:t>
            </a:r>
            <a:r>
              <a:rPr lang="en-US" dirty="0"/>
              <a:t>, </a:t>
            </a:r>
            <a:r>
              <a:rPr lang="en-US" dirty="0" err="1"/>
              <a:t>bed_start</a:t>
            </a:r>
            <a:r>
              <a:rPr lang="en-US" dirty="0"/>
              <a:t>, </a:t>
            </a:r>
            <a:r>
              <a:rPr lang="en-US" dirty="0" err="1"/>
              <a:t>bed_end</a:t>
            </a:r>
            <a:r>
              <a:rPr lang="en-US" dirty="0"/>
              <a:t>, gene))</a:t>
            </a:r>
          </a:p>
          <a:p>
            <a:endParaRPr lang="en-US" dirty="0"/>
          </a:p>
          <a:p>
            <a:r>
              <a:rPr lang="en-US" dirty="0"/>
              <a:t># Now we have our two datasets read in, we can loop over them to find matches</a:t>
            </a:r>
          </a:p>
          <a:p>
            <a:r>
              <a:rPr lang="en-US" dirty="0"/>
              <a:t>homologs = []</a:t>
            </a:r>
          </a:p>
          <a:p>
            <a:r>
              <a:rPr lang="en-US" dirty="0"/>
              <a:t>for </a:t>
            </a:r>
            <a:r>
              <a:rPr lang="en-US" dirty="0" err="1"/>
              <a:t>blast_sid</a:t>
            </a:r>
            <a:r>
              <a:rPr lang="en-US" dirty="0"/>
              <a:t>, </a:t>
            </a:r>
            <a:r>
              <a:rPr lang="en-US" dirty="0" err="1"/>
              <a:t>blast_sstart</a:t>
            </a:r>
            <a:r>
              <a:rPr lang="en-US" dirty="0"/>
              <a:t>, </a:t>
            </a:r>
            <a:r>
              <a:rPr lang="en-US" dirty="0" err="1"/>
              <a:t>blast_send</a:t>
            </a:r>
            <a:r>
              <a:rPr lang="en-US" dirty="0"/>
              <a:t> in hits: # unpack our blast data</a:t>
            </a:r>
          </a:p>
          <a:p>
            <a:r>
              <a:rPr lang="en-US" dirty="0"/>
              <a:t>    for </a:t>
            </a:r>
            <a:r>
              <a:rPr lang="en-US" dirty="0" err="1"/>
              <a:t>bed_sid</a:t>
            </a:r>
            <a:r>
              <a:rPr lang="en-US" dirty="0"/>
              <a:t>, </a:t>
            </a:r>
            <a:r>
              <a:rPr lang="en-US" dirty="0" err="1"/>
              <a:t>bed_start</a:t>
            </a:r>
            <a:r>
              <a:rPr lang="en-US" dirty="0"/>
              <a:t>, </a:t>
            </a:r>
            <a:r>
              <a:rPr lang="en-US" dirty="0" err="1"/>
              <a:t>bed_end</a:t>
            </a:r>
            <a:r>
              <a:rPr lang="en-US" dirty="0"/>
              <a:t>, gene in feats:</a:t>
            </a:r>
          </a:p>
          <a:p>
            <a:r>
              <a:rPr lang="en-US" dirty="0"/>
              <a:t>        # Don't bother checking the rest if the </a:t>
            </a:r>
            <a:r>
              <a:rPr lang="en-US" dirty="0" err="1"/>
              <a:t>sid</a:t>
            </a:r>
            <a:r>
              <a:rPr lang="en-US" dirty="0"/>
              <a:t> </a:t>
            </a:r>
            <a:r>
              <a:rPr lang="en-US" dirty="0" err="1"/>
              <a:t>doens't</a:t>
            </a:r>
            <a:r>
              <a:rPr lang="en-US" dirty="0"/>
              <a:t> match</a:t>
            </a:r>
          </a:p>
          <a:p>
            <a:r>
              <a:rPr lang="en-US" dirty="0"/>
              <a:t>        if </a:t>
            </a:r>
            <a:r>
              <a:rPr lang="en-US" dirty="0" err="1"/>
              <a:t>blast_sid</a:t>
            </a:r>
            <a:r>
              <a:rPr lang="en-US" dirty="0"/>
              <a:t> != </a:t>
            </a:r>
            <a:r>
              <a:rPr lang="en-US" dirty="0" err="1"/>
              <a:t>bed_sid</a:t>
            </a:r>
            <a:r>
              <a:rPr lang="en-US" dirty="0"/>
              <a:t>:</a:t>
            </a:r>
          </a:p>
          <a:p>
            <a:r>
              <a:rPr lang="en-US" dirty="0"/>
              <a:t>            continue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# Once we are dealing with features at higher index locations than our hit,</a:t>
            </a:r>
          </a:p>
          <a:p>
            <a:r>
              <a:rPr lang="en-US" dirty="0"/>
              <a:t>        # go to the next hit (break loop over feats)</a:t>
            </a:r>
          </a:p>
          <a:p>
            <a:r>
              <a:rPr lang="en-US" dirty="0"/>
              <a:t>        if </a:t>
            </a:r>
            <a:r>
              <a:rPr lang="en-US" dirty="0" err="1"/>
              <a:t>blast_sstart</a:t>
            </a:r>
            <a:r>
              <a:rPr lang="en-US" dirty="0"/>
              <a:t> &lt;= </a:t>
            </a:r>
            <a:r>
              <a:rPr lang="en-US" dirty="0" err="1"/>
              <a:t>bed_start</a:t>
            </a:r>
            <a:r>
              <a:rPr lang="en-US" dirty="0"/>
              <a:t> or </a:t>
            </a:r>
            <a:r>
              <a:rPr lang="en-US" dirty="0" err="1"/>
              <a:t>blast_send</a:t>
            </a:r>
            <a:r>
              <a:rPr lang="en-US" dirty="0"/>
              <a:t> &lt;= </a:t>
            </a:r>
            <a:r>
              <a:rPr lang="en-US" dirty="0" err="1"/>
              <a:t>bed_start</a:t>
            </a:r>
            <a:r>
              <a:rPr lang="en-US" dirty="0"/>
              <a:t>:</a:t>
            </a:r>
          </a:p>
          <a:p>
            <a:r>
              <a:rPr lang="en-US" dirty="0"/>
              <a:t>            break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# Otherwise, check if the hit is inside the feature</a:t>
            </a:r>
          </a:p>
          <a:p>
            <a:r>
              <a:rPr lang="en-US" dirty="0"/>
              <a:t>        if (</a:t>
            </a:r>
            <a:r>
              <a:rPr lang="en-US" dirty="0" err="1"/>
              <a:t>blast_sstart</a:t>
            </a:r>
            <a:r>
              <a:rPr lang="en-US" dirty="0"/>
              <a:t> &gt; </a:t>
            </a:r>
            <a:r>
              <a:rPr lang="en-US" dirty="0" err="1"/>
              <a:t>bed_start</a:t>
            </a:r>
            <a:endParaRPr lang="en-US" dirty="0"/>
          </a:p>
          <a:p>
            <a:r>
              <a:rPr lang="en-US" dirty="0"/>
              <a:t>            and </a:t>
            </a:r>
            <a:r>
              <a:rPr lang="en-US" dirty="0" err="1"/>
              <a:t>blast_sstart</a:t>
            </a:r>
            <a:r>
              <a:rPr lang="en-US" dirty="0"/>
              <a:t> &lt;= </a:t>
            </a:r>
            <a:r>
              <a:rPr lang="en-US" dirty="0" err="1"/>
              <a:t>bed_end</a:t>
            </a:r>
            <a:endParaRPr lang="en-US" dirty="0"/>
          </a:p>
          <a:p>
            <a:r>
              <a:rPr lang="en-US" dirty="0"/>
              <a:t>            and </a:t>
            </a:r>
            <a:r>
              <a:rPr lang="en-US" dirty="0" err="1"/>
              <a:t>blast_send</a:t>
            </a:r>
            <a:r>
              <a:rPr lang="en-US" dirty="0"/>
              <a:t> &gt; </a:t>
            </a:r>
            <a:r>
              <a:rPr lang="en-US" dirty="0" err="1"/>
              <a:t>bed_start</a:t>
            </a:r>
            <a:endParaRPr lang="en-US" dirty="0"/>
          </a:p>
          <a:p>
            <a:r>
              <a:rPr lang="en-US" dirty="0"/>
              <a:t>            and </a:t>
            </a:r>
            <a:r>
              <a:rPr lang="en-US" dirty="0" err="1"/>
              <a:t>blast_send</a:t>
            </a:r>
            <a:r>
              <a:rPr lang="en-US" dirty="0"/>
              <a:t> &lt;= </a:t>
            </a:r>
            <a:r>
              <a:rPr lang="en-US" dirty="0" err="1"/>
              <a:t>bed_end</a:t>
            </a:r>
            <a:endParaRPr lang="en-US" dirty="0"/>
          </a:p>
          <a:p>
            <a:r>
              <a:rPr lang="en-US" dirty="0"/>
              <a:t>        ):</a:t>
            </a:r>
          </a:p>
          <a:p>
            <a:r>
              <a:rPr lang="en-US" dirty="0"/>
              <a:t>            </a:t>
            </a:r>
            <a:r>
              <a:rPr lang="en-US" dirty="0" err="1"/>
              <a:t>homologs.append</a:t>
            </a:r>
            <a:r>
              <a:rPr lang="en-US" dirty="0"/>
              <a:t>(gene)</a:t>
            </a:r>
          </a:p>
          <a:p>
            <a:r>
              <a:rPr lang="en-US" dirty="0"/>
              <a:t>            # Each BLAST hit will only be in one feature </a:t>
            </a:r>
          </a:p>
          <a:p>
            <a:r>
              <a:rPr lang="en-US" dirty="0"/>
              <a:t>            # so move to next hit once you've found it</a:t>
            </a:r>
          </a:p>
          <a:p>
            <a:r>
              <a:rPr lang="en-US" dirty="0"/>
              <a:t>            break </a:t>
            </a:r>
          </a:p>
          <a:p>
            <a:endParaRPr lang="en-US" dirty="0"/>
          </a:p>
          <a:p>
            <a:r>
              <a:rPr lang="en-US" dirty="0"/>
              <a:t># Get the unique homologs using a set()</a:t>
            </a:r>
          </a:p>
          <a:p>
            <a:r>
              <a:rPr lang="en-US" dirty="0" err="1"/>
              <a:t>unique_homologs</a:t>
            </a:r>
            <a:r>
              <a:rPr lang="en-US" dirty="0"/>
              <a:t> = set(homologs)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unique_homologs</a:t>
            </a:r>
            <a:r>
              <a:rPr lang="en-US" dirty="0"/>
              <a:t>))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3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89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4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7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 marL="742950" indent="-285750">
              <a:buFont typeface="Courier New" panose="02070309020205020404" pitchFamily="49" charset="0"/>
              <a:buChar char="o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10/5/2023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2783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1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4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1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4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0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98" y="92075"/>
            <a:ext cx="2821409" cy="4769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10/5/2023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en-US" sz="2800" b="1" kern="1200" cap="all" spc="20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i="1" dirty="0"/>
              <a:t>Biol 7200: Programming for Bioinformatics </a:t>
            </a:r>
            <a:r>
              <a:rPr lang="en-US" dirty="0"/>
              <a:t>Week 6 assignment demos and broken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8708-0F5D-EA20-EE94-314969FB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F04D-8CED-C139-9895-CE6E49081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</a:t>
            </a:r>
            <a:r>
              <a:rPr lang="en-US"/>
              <a:t>broken code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221FD-CE6A-7854-CB86-07025DD8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731C5-BC2D-D713-1DAB-AC46ACC3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B7C14-C6E4-D8E6-46BC-A5DC0894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20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F532-C29C-9432-1382-0DA6E1D6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structure 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05F65-BEDC-4C0C-94A3-A061473FD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endParaRPr lang="en-US" dirty="0"/>
          </a:p>
          <a:p>
            <a:r>
              <a:rPr lang="en-US" dirty="0"/>
              <a:t>What’s wrong with it?</a:t>
            </a:r>
          </a:p>
          <a:p>
            <a:endParaRPr lang="en-US" dirty="0"/>
          </a:p>
          <a:p>
            <a:r>
              <a:rPr lang="en-US" dirty="0"/>
              <a:t>How would you fix it?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FE5B4-03E1-A077-0F7A-1A9604C9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7F45D-71BF-4CBB-E879-4DEF865D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631A8-218F-3A8C-440E-0AF72F95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170023-1EBB-154C-9C49-BC5EED414F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endParaRPr lang="en-US" dirty="0"/>
          </a:p>
          <a:p>
            <a:r>
              <a:rPr lang="en-US" dirty="0"/>
              <a:t>What’s wrong with it?</a:t>
            </a:r>
          </a:p>
          <a:p>
            <a:endParaRPr lang="en-US" dirty="0"/>
          </a:p>
          <a:p>
            <a:r>
              <a:rPr lang="en-US" dirty="0"/>
              <a:t>How would you fix it?</a:t>
            </a:r>
          </a:p>
          <a:p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61BB1B5-F27D-01D9-45CF-7D0FB77E14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6124" y="1600200"/>
            <a:ext cx="5076276" cy="481884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87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170023-1EBB-154C-9C49-BC5EED414F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Compare aligned bases of two sequences</a:t>
            </a:r>
          </a:p>
          <a:p>
            <a:r>
              <a:rPr lang="en-US" dirty="0"/>
              <a:t>What’s wrong with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While loop condition checks equality with last base to check when we finish sequence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DNA has a 4-character alphabet so condition will be met quickly</a:t>
            </a:r>
          </a:p>
          <a:p>
            <a:r>
              <a:rPr lang="en-US" dirty="0"/>
              <a:t>How would you fix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 i &lt;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(seq1)</a:t>
            </a:r>
            <a:r>
              <a:rPr lang="en-US" dirty="0"/>
              <a:t> or code on earlier 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10/5/2023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Content Placeholder 15">
            <a:extLst>
              <a:ext uri="{FF2B5EF4-FFF2-40B4-BE49-F238E27FC236}">
                <a16:creationId xmlns:a16="http://schemas.microsoft.com/office/drawing/2014/main" id="{DFFCEEA0-1A31-B396-7137-838DA5E8AE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6124" y="1600200"/>
            <a:ext cx="5076276" cy="4818842"/>
          </a:xfrm>
        </p:spPr>
      </p:pic>
    </p:spTree>
    <p:extLst>
      <p:ext uri="{BB962C8B-B14F-4D97-AF65-F5344CB8AC3E}">
        <p14:creationId xmlns:p14="http://schemas.microsoft.com/office/powerpoint/2010/main" val="2761199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2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170023-1EBB-154C-9C49-BC5EED414F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endParaRPr lang="en-US" dirty="0"/>
          </a:p>
          <a:p>
            <a:r>
              <a:rPr lang="en-US" dirty="0"/>
              <a:t>What’s wrong with it?</a:t>
            </a:r>
          </a:p>
          <a:p>
            <a:endParaRPr lang="en-US" dirty="0"/>
          </a:p>
          <a:p>
            <a:r>
              <a:rPr lang="en-US" dirty="0"/>
              <a:t>How would you fix it?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D966466-8428-ED74-24DF-4033AAD4B7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B536652F-F6E7-4175-7819-6DFC831B1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1599832"/>
            <a:ext cx="5791200" cy="452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90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2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170023-1EBB-154C-9C49-BC5EED414F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 a while loop to build a list of a finite number of </a:t>
            </a:r>
            <a:r>
              <a:rPr lang="en-US" dirty="0" err="1"/>
              <a:t>ints</a:t>
            </a:r>
            <a:endParaRPr lang="en-US" dirty="0"/>
          </a:p>
          <a:p>
            <a:r>
              <a:rPr lang="en-US" dirty="0"/>
              <a:t>What’s wrong with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While loop condition will never resolve as False as I -= 1</a:t>
            </a:r>
          </a:p>
          <a:p>
            <a:r>
              <a:rPr lang="en-US" dirty="0"/>
              <a:t>How would you fix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 += 1 or while I &gt; -5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10/5/2023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0CDC-077E-C397-DF5A-4C09AE9FFB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DA01D3-B4B5-ADF1-314A-8E3298812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1599832"/>
            <a:ext cx="5791200" cy="452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41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3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170023-1EBB-154C-9C49-BC5EED414F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endParaRPr lang="en-US" dirty="0"/>
          </a:p>
          <a:p>
            <a:r>
              <a:rPr lang="en-US" dirty="0"/>
              <a:t>What’s wrong with it?</a:t>
            </a:r>
          </a:p>
          <a:p>
            <a:endParaRPr lang="en-US" dirty="0"/>
          </a:p>
          <a:p>
            <a:r>
              <a:rPr lang="en-US" dirty="0"/>
              <a:t>How would you fix it?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1021F9-0804-DC0F-1EE9-B44E734C51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26111" y="2130621"/>
            <a:ext cx="6822978" cy="3080824"/>
          </a:xfrm>
        </p:spPr>
      </p:pic>
    </p:spTree>
    <p:extLst>
      <p:ext uri="{BB962C8B-B14F-4D97-AF65-F5344CB8AC3E}">
        <p14:creationId xmlns:p14="http://schemas.microsoft.com/office/powerpoint/2010/main" val="1772091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3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170023-1EBB-154C-9C49-BC5EED414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716511" cy="4525963"/>
          </a:xfrm>
        </p:spPr>
        <p:txBody>
          <a:bodyPr/>
          <a:lstStyle/>
          <a:p>
            <a:r>
              <a:rPr lang="en-US" dirty="0"/>
              <a:t>What’s it trying to do?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Extract a column of a file into a list</a:t>
            </a:r>
          </a:p>
          <a:p>
            <a:r>
              <a:rPr lang="en-US" dirty="0"/>
              <a:t>What’s wrong with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.strip() is a str method, but .split() returns a list</a:t>
            </a:r>
          </a:p>
          <a:p>
            <a:r>
              <a:rPr lang="en-US" dirty="0"/>
              <a:t>How would you fix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.strip() returns str so should come before .split()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10/5/2023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1FD03E98-976C-0263-BFBF-4C4D39B61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111" y="2130621"/>
            <a:ext cx="6822978" cy="308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22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4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170023-1EBB-154C-9C49-BC5EED414F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endParaRPr lang="en-US" dirty="0"/>
          </a:p>
          <a:p>
            <a:r>
              <a:rPr lang="en-US" dirty="0"/>
              <a:t>What’s wrong with it?</a:t>
            </a:r>
          </a:p>
          <a:p>
            <a:endParaRPr lang="en-US" dirty="0"/>
          </a:p>
          <a:p>
            <a:r>
              <a:rPr lang="en-US" dirty="0"/>
              <a:t>How would you fix it?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99C51A-46E6-109B-479B-1584EB4BEF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63878" y="1600199"/>
            <a:ext cx="5652244" cy="4525966"/>
          </a:xfrm>
        </p:spPr>
      </p:pic>
    </p:spTree>
    <p:extLst>
      <p:ext uri="{BB962C8B-B14F-4D97-AF65-F5344CB8AC3E}">
        <p14:creationId xmlns:p14="http://schemas.microsoft.com/office/powerpoint/2010/main" val="2501063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4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170023-1EBB-154C-9C49-BC5EED414F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Copy a list and then modify each copy</a:t>
            </a:r>
          </a:p>
          <a:p>
            <a:r>
              <a:rPr lang="en-US" dirty="0"/>
              <a:t>What’s wrong with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x = y doesn’t create a copy of an object, it creates two pointers to the same object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Changes to either object are reflected in both x and y as they point to the same data</a:t>
            </a:r>
          </a:p>
          <a:p>
            <a:r>
              <a:rPr lang="en-US" dirty="0"/>
              <a:t>How would you fix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y = </a:t>
            </a:r>
            <a:r>
              <a:rPr lang="en-US" dirty="0" err="1"/>
              <a:t>x.copy</a:t>
            </a:r>
            <a:r>
              <a:rPr lang="en-US" dirty="0"/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y = x[:]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from copy import </a:t>
            </a:r>
            <a:r>
              <a:rPr lang="en-US" dirty="0" err="1"/>
              <a:t>deepcopy</a:t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deepcopy</a:t>
            </a:r>
            <a:r>
              <a:rPr lang="en-US" dirty="0"/>
              <a:t>(x)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10/5/2023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0CDC-077E-C397-DF5A-4C09AE9FFB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870AF17F-E693-5A69-E389-FACDE4B02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878" y="1600199"/>
            <a:ext cx="5652244" cy="45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demos</a:t>
            </a:r>
          </a:p>
          <a:p>
            <a:r>
              <a:rPr lang="en-US" dirty="0"/>
              <a:t>Broken code</a:t>
            </a:r>
          </a:p>
          <a:p>
            <a:r>
              <a:rPr lang="en-US" dirty="0"/>
              <a:t>If there’s time, cover points of confusion in lectures or handouts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47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06440" y="2130426"/>
            <a:ext cx="5471160" cy="1470025"/>
          </a:xfrm>
        </p:spPr>
        <p:txBody>
          <a:bodyPr/>
          <a:lstStyle/>
          <a:p>
            <a:r>
              <a:rPr lang="en-US" dirty="0"/>
              <a:t>End of Lesson</a:t>
            </a:r>
          </a:p>
        </p:txBody>
      </p:sp>
    </p:spTree>
    <p:extLst>
      <p:ext uri="{BB962C8B-B14F-4D97-AF65-F5344CB8AC3E}">
        <p14:creationId xmlns:p14="http://schemas.microsoft.com/office/powerpoint/2010/main" val="221866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FBDC-B261-8D02-B5F8-05D9C95C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60F81-D2BC-6B9F-DCC5-FCD2F8CEE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CA7F6-E094-FB65-BAE5-A3014933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204CE-A996-A416-AAD2-9215FA9C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1DA32-A6E6-8DB2-0344-B38255A2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107B-3EF4-085D-24AE-89A0C255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B4B7-B1B2-9EB9-471F-07B0D9A3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491A1-7D8A-2A6C-6555-700DF651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28FBD-B602-AA8E-492D-7A085FB6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96B0CCA-3A75-866F-8079-BC235EEC6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5062" y="0"/>
            <a:ext cx="8361877" cy="6859988"/>
          </a:xfrm>
        </p:spPr>
      </p:pic>
    </p:spTree>
    <p:extLst>
      <p:ext uri="{BB962C8B-B14F-4D97-AF65-F5344CB8AC3E}">
        <p14:creationId xmlns:p14="http://schemas.microsoft.com/office/powerpoint/2010/main" val="282883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D6D2-A0D7-C76C-9288-DE14EB87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Find_homologs.py (Extra Credit)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45723-92ED-4855-C2E2-258F0CF9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FB810-0821-EE3A-7667-596CA9FD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E7404-1A18-7381-6B93-AAB02D73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57EFC-03AE-BDE7-6C02-87140F85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3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39E9-51F9-979B-32F6-CD2A5A43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07B3A-0082-12A8-8E0F-1A0BFDBC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781E6-A9B9-6E1B-9670-276F2CDD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0BA56-14D5-0CB7-DD89-4F22ECFB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7B9A62-1942-2DAB-6288-72FDA364B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727" y="0"/>
            <a:ext cx="6368545" cy="68580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68797CE-DD8E-4BB4-A986-D677A065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8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7BAF-2E92-AB7D-40C1-67A246C3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different ways can we loop over sequences?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D84C6-F78D-D115-2CF3-9F3CC890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08BA4-B896-845A-1288-9520F812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52679-1711-4C98-48E5-5C21273B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BE3CAF-B702-6382-134A-27B5F9DEC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4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7BAF-2E92-AB7D-40C1-67A246C3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D84C6-F78D-D115-2CF3-9F3CC890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08BA4-B896-845A-1288-9520F812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52679-1711-4C98-48E5-5C21273B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BE3CAF-B702-6382-134A-27B5F9DEC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91B88-0457-8E57-BE90-5C533C1CA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854" y="1"/>
            <a:ext cx="4962292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0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D8B8-2BA4-4E8D-AB18-3801FF94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note, you could write an enumerate() now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C6D322-9202-4155-9384-1F28FF9DA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432" y="1625730"/>
            <a:ext cx="9519136" cy="447490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B965B-40EB-6B67-A55C-C2A03A6E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8AF5F-8B92-8AA7-4989-7973F2D4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BD4F5-955A-38B6-178E-C6611F98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D8C2A7-A0F6-1508-E58E-AD30A3C2A3D7}"/>
              </a:ext>
            </a:extLst>
          </p:cNvPr>
          <p:cNvSpPr/>
          <p:nvPr/>
        </p:nvSpPr>
        <p:spPr>
          <a:xfrm>
            <a:off x="609600" y="5235680"/>
            <a:ext cx="1188721" cy="689317"/>
          </a:xfrm>
          <a:prstGeom prst="rightArrow">
            <a:avLst/>
          </a:prstGeom>
          <a:solidFill>
            <a:srgbClr val="012D58"/>
          </a:solidFill>
          <a:ln>
            <a:solidFill>
              <a:srgbClr val="EEB2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5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LectureTemplate.potx" id="{F8901282-4467-4121-85F0-404543D64460}" vid="{59BC93A4-E7EC-4B70-A033-0274CE64D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20866</TotalTime>
  <Words>1351</Words>
  <Application>Microsoft Office PowerPoint</Application>
  <PresentationFormat>Widescreen</PresentationFormat>
  <Paragraphs>227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Biol 7200: Programming for Bioinformatics Week 6 assignment demos and broken code</vt:lpstr>
      <vt:lpstr>Plan for today</vt:lpstr>
      <vt:lpstr>Align.py</vt:lpstr>
      <vt:lpstr>PowerPoint Presentation</vt:lpstr>
      <vt:lpstr>Find_homologs.py (Extra Credit)</vt:lpstr>
      <vt:lpstr>PowerPoint Presentation</vt:lpstr>
      <vt:lpstr>How many different ways can we loop over sequences?</vt:lpstr>
      <vt:lpstr>PowerPoint Presentation</vt:lpstr>
      <vt:lpstr>Side note, you could write an enumerate() now</vt:lpstr>
      <vt:lpstr>End of demos</vt:lpstr>
      <vt:lpstr>Broken code structure reminder</vt:lpstr>
      <vt:lpstr>Broken code 1</vt:lpstr>
      <vt:lpstr>Broken code 1</vt:lpstr>
      <vt:lpstr>Broken code 2</vt:lpstr>
      <vt:lpstr>Broken code 2</vt:lpstr>
      <vt:lpstr>Broken code 3</vt:lpstr>
      <vt:lpstr>Broken code 3</vt:lpstr>
      <vt:lpstr>Broken code 4</vt:lpstr>
      <vt:lpstr>Broken code 4</vt:lpstr>
      <vt:lpstr>End of Lesson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</dc:title>
  <dc:subject>Programming for Bioinformatics</dc:subject>
  <dc:creator>Emily T Norris</dc:creator>
  <cp:lastModifiedBy>Alan Collins</cp:lastModifiedBy>
  <cp:revision>420</cp:revision>
  <dcterms:created xsi:type="dcterms:W3CDTF">2011-08-22T13:22:10Z</dcterms:created>
  <dcterms:modified xsi:type="dcterms:W3CDTF">2023-10-06T16:50:46Z</dcterms:modified>
</cp:coreProperties>
</file>