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499" r:id="rId3"/>
    <p:sldId id="543" r:id="rId4"/>
    <p:sldId id="513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3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012D58"/>
    <a:srgbClr val="785EF0"/>
    <a:srgbClr val="FE6100"/>
    <a:srgbClr val="FFB000"/>
    <a:srgbClr val="D55E00"/>
    <a:srgbClr val="CC79A7"/>
    <a:srgbClr val="0072B2"/>
    <a:srgbClr val="F0E442"/>
    <a:srgbClr val="009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09" autoAdjust="0"/>
  </p:normalViewPr>
  <p:slideViewPr>
    <p:cSldViewPr snapToGrid="0">
      <p:cViewPr varScale="1">
        <p:scale>
          <a:sx n="113" d="100"/>
          <a:sy n="113" d="100"/>
        </p:scale>
        <p:origin x="90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4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 </a:t>
            </a:r>
            <a:r>
              <a:rPr lang="en-US" dirty="0"/>
              <a:t>Week 10 assignment demos and broken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CDD6E-7D0C-C108-11E0-CFCCB823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227" y="1117601"/>
            <a:ext cx="6349773" cy="53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8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377267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Build a matrix and extract the corner values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innermost-list would have 3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outermost-list would have 2 elements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i.e., it makes a list of length rows for each of range(cols)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Switch the rows and cols in the list comprehension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4405-EF82-FEF6-1CD1-658E63930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7CF132-D11C-B3D5-B9AD-A09B0BEE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227" y="1117601"/>
            <a:ext cx="6349773" cy="5373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1D3E2-194C-6D76-5531-B0B2A011A1B9}"/>
              </a:ext>
            </a:extLst>
          </p:cNvPr>
          <p:cNvSpPr txBox="1"/>
          <p:nvPr/>
        </p:nvSpPr>
        <p:spPr>
          <a:xfrm>
            <a:off x="118987" y="5894686"/>
            <a:ext cx="554555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N.B., for nested list comprehension, the outermost for loop is the last one read. For a traditional loop, the outermost loop is the first one read.</a:t>
            </a:r>
          </a:p>
        </p:txBody>
      </p:sp>
    </p:spTree>
    <p:extLst>
      <p:ext uri="{BB962C8B-B14F-4D97-AF65-F5344CB8AC3E}">
        <p14:creationId xmlns:p14="http://schemas.microsoft.com/office/powerpoint/2010/main" val="256663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B273B-0435-1F5C-F9FB-09954829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11" y="846137"/>
            <a:ext cx="6597089" cy="55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7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5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26000" cy="4525963"/>
          </a:xfrm>
        </p:spPr>
        <p:txBody>
          <a:bodyPr>
            <a:normAutofit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Define a module with circle-related functions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Write tests which are run when the module is executed directly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pi is defined in the if name == main block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pi is only created when the module is executed as a script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Define pi as a module-level constant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4405-EF82-FEF6-1CD1-658E63930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2AC56-CFE5-09CB-0E3A-600E73EF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11" y="846137"/>
            <a:ext cx="6597089" cy="55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demos</a:t>
            </a:r>
          </a:p>
          <a:p>
            <a:r>
              <a:rPr lang="en-US" dirty="0"/>
              <a:t>Broken code</a:t>
            </a:r>
          </a:p>
          <a:p>
            <a:r>
              <a:rPr lang="en-US" dirty="0"/>
              <a:t>If there’s time, review material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4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F532-C29C-9432-1382-0DA6E1D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structure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5F65-BEDC-4C0C-94A3-A061473F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E5B4-03E1-A077-0F7A-1A9604C9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F45D-71BF-4CBB-E879-4DEF865D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31A8-218F-3A8C-440E-0AF72F95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BEE4D1-8BFE-EF7E-F4CF-C2293BFB5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961" y="754560"/>
            <a:ext cx="3304771" cy="804336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C11326F-4249-2BD4-7572-C6777483D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2DDDB1-50FD-0BFE-E2FC-CFDA06A8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558896"/>
            <a:ext cx="6584741" cy="48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746873" cy="4525963"/>
          </a:xfrm>
        </p:spPr>
        <p:txBody>
          <a:bodyPr/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a shell loop to print the name and contents of some files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is not an executable so Python doesn’t know how to run the command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shell=True</a:t>
            </a:r>
            <a:r>
              <a:rPr lang="en-US" dirty="0"/>
              <a:t> in the subprocess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4405-EF82-FEF6-1CD1-658E63930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2C862A-ED41-FD14-BA72-07394B57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961" y="754560"/>
            <a:ext cx="3304771" cy="804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56299C-6198-6F88-3A30-D5C04D1D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558896"/>
            <a:ext cx="6584741" cy="48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BEE4D1-8BFE-EF7E-F4CF-C2293BFB5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961" y="754560"/>
            <a:ext cx="3304771" cy="804336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C11326F-4249-2BD4-7572-C6777483D6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D34411-214E-4173-1E27-45A9ED94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62" y="1564801"/>
            <a:ext cx="7044479" cy="45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377267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a shell loop to print the name and contents of some files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Brace expansion -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a..c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not supported by all shells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subprocess.run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calls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 not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 which can’t handle brace expansion</a:t>
            </a:r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executable=‘/bin/bash’</a:t>
            </a:r>
            <a:r>
              <a:rPr lang="en-US" dirty="0"/>
              <a:t> in the subprocess command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4405-EF82-FEF6-1CD1-658E63930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23DA6C-CD30-A109-D104-7F15BFDF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961" y="754560"/>
            <a:ext cx="3304771" cy="804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EA7EF-445F-ACA0-3202-0663EB2F6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462" y="1564801"/>
            <a:ext cx="7044479" cy="45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What’s it trying to do?</a:t>
            </a:r>
          </a:p>
          <a:p>
            <a:endParaRPr lang="en-US" dirty="0"/>
          </a:p>
          <a:p>
            <a:r>
              <a:rPr lang="en-US" dirty="0"/>
              <a:t>What’s wrong with it?</a:t>
            </a:r>
          </a:p>
          <a:p>
            <a:endParaRPr lang="en-US" dirty="0"/>
          </a:p>
          <a:p>
            <a:r>
              <a:rPr lang="en-US" dirty="0"/>
              <a:t>How would you fix it?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51A104-B635-FD3E-A550-5B05B779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73" y="2108200"/>
            <a:ext cx="7194127" cy="21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37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18D99EF-0AB3-DA46-35CE-7813249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code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170023-1EBB-154C-9C49-BC5EED41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377267" cy="4525963"/>
          </a:xfrm>
        </p:spPr>
        <p:txBody>
          <a:bodyPr>
            <a:normAutofit/>
          </a:bodyPr>
          <a:lstStyle/>
          <a:p>
            <a:r>
              <a:rPr lang="en-US" dirty="0"/>
              <a:t>What’s it trying to do?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Create a 3 by 2 matrix of 0s</a:t>
            </a:r>
          </a:p>
          <a:p>
            <a:r>
              <a:rPr lang="en-US" dirty="0"/>
              <a:t>What’s wrong with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not </a:t>
            </a:r>
            <a:r>
              <a:rPr lang="en-US" dirty="0" err="1"/>
              <a:t>iterable</a:t>
            </a:r>
            <a:endParaRPr lang="en-US" dirty="0"/>
          </a:p>
          <a:p>
            <a:r>
              <a:rPr lang="en-US" dirty="0"/>
              <a:t>How would you fix it?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range(int)</a:t>
            </a:r>
            <a:r>
              <a:rPr lang="en-US" dirty="0"/>
              <a:t> instead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FA22-B3BF-2A8A-CE25-3C2F4D6B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10/19/2023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A4CB-39FC-2F32-2DDD-8724EEE9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80DC-A919-ADC8-54FD-18AE740F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4405-EF82-FEF6-1CD1-658E63930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B8301-9926-3724-F07B-DEB7248D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73" y="2108200"/>
            <a:ext cx="7194127" cy="21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21205</TotalTime>
  <Words>581</Words>
  <Application>Microsoft Office PowerPoint</Application>
  <PresentationFormat>Widescreen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Biol 7200: Programming for Bioinformatics Week 10 assignment demos and broken code</vt:lpstr>
      <vt:lpstr>Plan for today</vt:lpstr>
      <vt:lpstr>Broken code structure reminder</vt:lpstr>
      <vt:lpstr>Broken code 1</vt:lpstr>
      <vt:lpstr>Broken code 1</vt:lpstr>
      <vt:lpstr>Broken code 2</vt:lpstr>
      <vt:lpstr>Broken code 2</vt:lpstr>
      <vt:lpstr>Broken code 3</vt:lpstr>
      <vt:lpstr>Broken code 3</vt:lpstr>
      <vt:lpstr>Broken code 4</vt:lpstr>
      <vt:lpstr>Broken code 4</vt:lpstr>
      <vt:lpstr>Broken code 5</vt:lpstr>
      <vt:lpstr>Broken code 5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430</cp:revision>
  <dcterms:created xsi:type="dcterms:W3CDTF">2011-08-22T13:22:10Z</dcterms:created>
  <dcterms:modified xsi:type="dcterms:W3CDTF">2023-11-09T18:22:40Z</dcterms:modified>
</cp:coreProperties>
</file>