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499" r:id="rId3"/>
    <p:sldId id="543" r:id="rId4"/>
    <p:sldId id="550" r:id="rId5"/>
    <p:sldId id="551" r:id="rId6"/>
    <p:sldId id="552" r:id="rId7"/>
    <p:sldId id="553" r:id="rId8"/>
    <p:sldId id="560" r:id="rId9"/>
    <p:sldId id="387" r:id="rId10"/>
    <p:sldId id="561" r:id="rId11"/>
    <p:sldId id="388" r:id="rId12"/>
    <p:sldId id="558" r:id="rId13"/>
    <p:sldId id="559" r:id="rId14"/>
    <p:sldId id="3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EEB211"/>
    <a:srgbClr val="012D58"/>
    <a:srgbClr val="785EF0"/>
    <a:srgbClr val="FE6100"/>
    <a:srgbClr val="FFB000"/>
    <a:srgbClr val="D55E00"/>
    <a:srgbClr val="CC79A7"/>
    <a:srgbClr val="0072B2"/>
    <a:srgbClr val="F0E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9" autoAdjust="0"/>
  </p:normalViewPr>
  <p:slideViewPr>
    <p:cSldViewPr snapToGrid="0">
      <p:cViewPr varScale="1">
        <p:scale>
          <a:sx n="97" d="100"/>
          <a:sy n="97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Week 11 assignment demos and broken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2A40-54F8-AD51-2B0C-59964517DF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288993F3-2220-9025-72F2-C149288A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120161-7234-367B-8FB6-C55FF3E9D72A}"/>
              </a:ext>
            </a:extLst>
          </p:cNvPr>
          <p:cNvSpPr/>
          <p:nvPr/>
        </p:nvSpPr>
        <p:spPr>
          <a:xfrm>
            <a:off x="6224858" y="3263590"/>
            <a:ext cx="4918928" cy="202208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5D63-FF4C-151D-2ED8-90FBAD629948}"/>
              </a:ext>
            </a:extLst>
          </p:cNvPr>
          <p:cNvSpPr/>
          <p:nvPr/>
        </p:nvSpPr>
        <p:spPr>
          <a:xfrm>
            <a:off x="6224858" y="3501482"/>
            <a:ext cx="4918928" cy="177676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B0343B-E690-A6E3-8776-6AF3DF94CFE7}"/>
              </a:ext>
            </a:extLst>
          </p:cNvPr>
          <p:cNvSpPr/>
          <p:nvPr/>
        </p:nvSpPr>
        <p:spPr>
          <a:xfrm>
            <a:off x="6224858" y="3650166"/>
            <a:ext cx="4918928" cy="162807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2304-A089-38B5-C692-FDFCFE89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1352-72F1-DBA8-6DB8-3283BFE865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Extract headers from a </a:t>
            </a:r>
            <a:r>
              <a:rPr lang="en-US" dirty="0" err="1"/>
              <a:t>fasta</a:t>
            </a:r>
            <a:r>
              <a:rPr lang="en-US" dirty="0"/>
              <a:t> file by searching for lines containing “&gt;”</a:t>
            </a:r>
          </a:p>
          <a:p>
            <a:r>
              <a:rPr lang="en-US" dirty="0"/>
              <a:t>Why doesn’t it work?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Your shell interprets the “&gt;” as a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is run without a pattern, which is required input, so sends and error to stderr and nothing to </a:t>
            </a:r>
            <a:r>
              <a:rPr lang="en-US" dirty="0" err="1"/>
              <a:t>stdout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empty </a:t>
            </a:r>
            <a:r>
              <a:rPr lang="en-US" dirty="0" err="1"/>
              <a:t>stdout</a:t>
            </a:r>
            <a:r>
              <a:rPr lang="en-US" dirty="0"/>
              <a:t> from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is directed to </a:t>
            </a:r>
            <a:r>
              <a:rPr lang="en-US" dirty="0" err="1"/>
              <a:t>sequences.fasta</a:t>
            </a:r>
            <a:r>
              <a:rPr lang="en-US" dirty="0"/>
              <a:t>, overwriting it</a:t>
            </a:r>
          </a:p>
          <a:p>
            <a:r>
              <a:rPr lang="en-US" dirty="0"/>
              <a:t>How can we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Protect the “&gt;” from interpretation by your shell using quotes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CA9DD5-453C-D06F-3BB7-7B44F7A0B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FB5DE-ACA4-4FD0-1EDA-F9E4C00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26C2-5A35-9C59-B91E-F3B9C922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4446-62D4-294C-19C3-AFBA9049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C8FDA-637F-A12F-32CB-D2A65EFD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86" y="846138"/>
            <a:ext cx="6259314" cy="2836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9A215-B34A-22DC-7A72-81284774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68" y="3804896"/>
            <a:ext cx="4809066" cy="27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23086" cy="4825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Define a module with a public function and a private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Import everything from a module into a script’s namespace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Bad practice to from X import * as it might replace other things in your namespace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From X import * doesn’t import anything with leading underscores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Don’t use from X import *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Don’t make functions private if you intend to use them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Define an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en-US" dirty="0"/>
              <a:t> variable in module specifying what should be imported with 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4405-EF82-FEF6-1CD1-658E63930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2220C9-DD11-212D-23E1-8390023E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86" y="846138"/>
            <a:ext cx="6259314" cy="2836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1B74-A8EA-983A-F2BD-3E54AFD7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68" y="3804896"/>
            <a:ext cx="4809066" cy="2734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46A04D-E6B7-0B82-50B8-13FDDAB44AE8}"/>
              </a:ext>
            </a:extLst>
          </p:cNvPr>
          <p:cNvSpPr txBox="1"/>
          <p:nvPr/>
        </p:nvSpPr>
        <p:spPr>
          <a:xfrm>
            <a:off x="283634" y="6126164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N.B., __all__ is read by some </a:t>
            </a:r>
            <a:r>
              <a:rPr lang="en-US"/>
              <a:t>IDEs (like VS Code) </a:t>
            </a:r>
            <a:r>
              <a:rPr lang="en-US" dirty="0"/>
              <a:t>to control </a:t>
            </a:r>
            <a:r>
              <a:rPr lang="en-US"/>
              <a:t>autocompletion.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demos</a:t>
            </a:r>
          </a:p>
          <a:p>
            <a:r>
              <a:rPr lang="en-US" dirty="0"/>
              <a:t>Broken code</a:t>
            </a:r>
          </a:p>
          <a:p>
            <a:r>
              <a:rPr lang="en-US" dirty="0"/>
              <a:t>If there’s time, review material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532-C29C-9432-1382-0DA6E1D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structure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5F65-BEDC-4C0C-94A3-A061473F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E5B4-03E1-A077-0F7A-1A9604C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F45D-71BF-4CBB-E879-4DEF865D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31A8-218F-3A8C-440E-0AF72F95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FA16A20-6765-397D-12DB-8DF6654DCF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4709" y="1647826"/>
            <a:ext cx="6650582" cy="44307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A7E91C-7648-4A64-5E64-A1522F1BFC50}"/>
              </a:ext>
            </a:extLst>
          </p:cNvPr>
          <p:cNvSpPr/>
          <p:nvPr/>
        </p:nvSpPr>
        <p:spPr>
          <a:xfrm>
            <a:off x="5571067" y="2963333"/>
            <a:ext cx="6536266" cy="189653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377267" cy="4525963"/>
          </a:xfrm>
        </p:spPr>
        <p:txBody>
          <a:bodyPr>
            <a:normAutofit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Copy some files to another directory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doesn’t include the provided path in output paths unless input is a glob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 the directory to the source file (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Fruit/$file</a:t>
            </a:r>
            <a:r>
              <a:rPr lang="en-US" dirty="0"/>
              <a:t>) or give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a glob like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 Fruit/*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922119-0415-5E72-EF12-84577A577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7BFFAB99-8FD1-F4E8-A19B-21FE25E5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09" y="1647826"/>
            <a:ext cx="6650582" cy="44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CC5F05-9B52-C067-9D44-FA1E52AAD5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4935" y="2489200"/>
            <a:ext cx="6570130" cy="2747962"/>
          </a:xfrm>
        </p:spPr>
      </p:pic>
    </p:spTree>
    <p:extLst>
      <p:ext uri="{BB962C8B-B14F-4D97-AF65-F5344CB8AC3E}">
        <p14:creationId xmlns:p14="http://schemas.microsoft.com/office/powerpoint/2010/main" val="358323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E7AE4243-FE2A-CE1B-3034-92BD4F2B3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575" y="2815285"/>
            <a:ext cx="5010849" cy="2095792"/>
          </a:xfr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9729A4C-BF1C-F98E-3252-8CDDED15B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List a directory’s contents and copy them to another directory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 dirty="0"/>
              <a:t> doesn’t include the provided path in output paths unless input is a glob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 the directory to the source file (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f”./Fruit/{file}”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7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2A40-54F8-AD51-2B0C-59964517DF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B2594914-6F31-E3B9-2846-88B176C6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100717"/>
            <a:ext cx="5384800" cy="3548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E8F8C0-1D26-6F79-63D6-DED5D6D731AC}"/>
              </a:ext>
            </a:extLst>
          </p:cNvPr>
          <p:cNvSpPr/>
          <p:nvPr/>
        </p:nvSpPr>
        <p:spPr>
          <a:xfrm>
            <a:off x="6239726" y="2616820"/>
            <a:ext cx="3714595" cy="147196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CDA7B-FF9A-BBD9-08D4-9AD3D6270C08}"/>
              </a:ext>
            </a:extLst>
          </p:cNvPr>
          <p:cNvSpPr/>
          <p:nvPr/>
        </p:nvSpPr>
        <p:spPr>
          <a:xfrm>
            <a:off x="6239726" y="3018263"/>
            <a:ext cx="3714595" cy="109433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A99EE-8D54-CCCB-2375-BD2B78906856}"/>
              </a:ext>
            </a:extLst>
          </p:cNvPr>
          <p:cNvSpPr/>
          <p:nvPr/>
        </p:nvSpPr>
        <p:spPr>
          <a:xfrm>
            <a:off x="6239726" y="3412273"/>
            <a:ext cx="3714595" cy="70032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6366142-3226-7095-4251-CE85B8D470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100717"/>
            <a:ext cx="5384800" cy="35487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88789-1833-17E8-7ED6-B1D0CFEE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CB27DF-A431-E3AF-FB76-C060623644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 help message for the “-e” option</a:t>
            </a:r>
          </a:p>
          <a:p>
            <a:r>
              <a:rPr lang="en-US" dirty="0"/>
              <a:t>Why doesn’t it work?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interprets the “-e” as an option not a pattern</a:t>
            </a:r>
          </a:p>
          <a:p>
            <a:r>
              <a:rPr lang="en-US" dirty="0"/>
              <a:t>How can we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Escape the “-” with a “\” or use “--” to indicate no more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CE42-B7C1-F2D1-99A6-31894FB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8/31/2023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6E0F-8D3B-9885-B975-801B5F7B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C582-1179-D1B5-3664-AB75A2A9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21534</TotalTime>
  <Words>633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Biol 7200: Programming for Bioinformatics Week 11 assignment demos and broken code</vt:lpstr>
      <vt:lpstr>Plan for today</vt:lpstr>
      <vt:lpstr>Broken code structure reminder</vt:lpstr>
      <vt:lpstr>Broken code 1</vt:lpstr>
      <vt:lpstr>Broken code 1</vt:lpstr>
      <vt:lpstr>Broken code 2</vt:lpstr>
      <vt:lpstr>Broken code 2</vt:lpstr>
      <vt:lpstr>Broken code 3</vt:lpstr>
      <vt:lpstr>Broken code 3</vt:lpstr>
      <vt:lpstr>Broken code 4</vt:lpstr>
      <vt:lpstr>Broken code 4</vt:lpstr>
      <vt:lpstr>Broken code 5</vt:lpstr>
      <vt:lpstr>Broken code 5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437</cp:revision>
  <dcterms:created xsi:type="dcterms:W3CDTF">2011-08-22T13:22:10Z</dcterms:created>
  <dcterms:modified xsi:type="dcterms:W3CDTF">2023-11-09T23:10:13Z</dcterms:modified>
</cp:coreProperties>
</file>