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499" r:id="rId3"/>
    <p:sldId id="509" r:id="rId4"/>
    <p:sldId id="510" r:id="rId5"/>
    <p:sldId id="515" r:id="rId6"/>
    <p:sldId id="516" r:id="rId7"/>
    <p:sldId id="511" r:id="rId8"/>
    <p:sldId id="512" r:id="rId9"/>
    <p:sldId id="513" r:id="rId10"/>
    <p:sldId id="514" r:id="rId11"/>
    <p:sldId id="558" r:id="rId12"/>
    <p:sldId id="505" r:id="rId13"/>
    <p:sldId id="500" r:id="rId14"/>
    <p:sldId id="501" r:id="rId15"/>
    <p:sldId id="502" r:id="rId16"/>
    <p:sldId id="503" r:id="rId17"/>
    <p:sldId id="504" r:id="rId18"/>
    <p:sldId id="506" r:id="rId19"/>
    <p:sldId id="507" r:id="rId20"/>
    <p:sldId id="508" r:id="rId21"/>
    <p:sldId id="518" r:id="rId22"/>
    <p:sldId id="519" r:id="rId23"/>
    <p:sldId id="545" r:id="rId24"/>
    <p:sldId id="546" r:id="rId25"/>
    <p:sldId id="517" r:id="rId26"/>
    <p:sldId id="543" r:id="rId27"/>
    <p:sldId id="544" r:id="rId28"/>
    <p:sldId id="520" r:id="rId29"/>
    <p:sldId id="521" r:id="rId30"/>
    <p:sldId id="523" r:id="rId31"/>
    <p:sldId id="522" r:id="rId32"/>
    <p:sldId id="524" r:id="rId33"/>
    <p:sldId id="525" r:id="rId34"/>
    <p:sldId id="526" r:id="rId35"/>
    <p:sldId id="527" r:id="rId36"/>
    <p:sldId id="529" r:id="rId37"/>
    <p:sldId id="547" r:id="rId38"/>
    <p:sldId id="548" r:id="rId39"/>
    <p:sldId id="549" r:id="rId40"/>
    <p:sldId id="550" r:id="rId41"/>
    <p:sldId id="551" r:id="rId42"/>
    <p:sldId id="552" r:id="rId43"/>
    <p:sldId id="553" r:id="rId44"/>
    <p:sldId id="554" r:id="rId45"/>
    <p:sldId id="555" r:id="rId46"/>
    <p:sldId id="556" r:id="rId47"/>
    <p:sldId id="557" r:id="rId48"/>
    <p:sldId id="539" r:id="rId49"/>
    <p:sldId id="38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5EF0"/>
    <a:srgbClr val="FE6100"/>
    <a:srgbClr val="DC267F"/>
    <a:srgbClr val="FFB000"/>
    <a:srgbClr val="D55E00"/>
    <a:srgbClr val="CC79A7"/>
    <a:srgbClr val="0072B2"/>
    <a:srgbClr val="F0E442"/>
    <a:srgbClr val="009E73"/>
    <a:srgbClr val="56B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09" autoAdjust="0"/>
  </p:normalViewPr>
  <p:slideViewPr>
    <p:cSldViewPr snapToGrid="0">
      <p:cViewPr varScale="1">
        <p:scale>
          <a:sx n="113" d="100"/>
          <a:sy n="113" d="100"/>
        </p:scale>
        <p:origin x="90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bioboot.github.io/bimm143_F23/class-material/nw/" TargetMode="Externa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 </a:t>
            </a:r>
            <a:r>
              <a:rPr lang="en-US" dirty="0"/>
              <a:t>Implementing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BDEE-4B49-7904-EE43-33AB7468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program to find the largest number in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54AE-9298-902A-D046-6F313EFA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7235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biggest = 0</a:t>
            </a:r>
          </a:p>
          <a:p>
            <a:pPr marL="0" indent="0">
              <a:buNone/>
            </a:pPr>
            <a:r>
              <a:rPr lang="en-US" dirty="0"/>
              <a:t>for num in list do</a:t>
            </a:r>
          </a:p>
          <a:p>
            <a:pPr marL="0" indent="0">
              <a:buNone/>
            </a:pPr>
            <a:r>
              <a:rPr lang="en-US" dirty="0"/>
              <a:t>	if num &gt; biggest then</a:t>
            </a:r>
          </a:p>
          <a:p>
            <a:pPr marL="0" indent="0">
              <a:buNone/>
            </a:pPr>
            <a:r>
              <a:rPr lang="en-US" dirty="0"/>
              <a:t>		biggest = num</a:t>
            </a:r>
          </a:p>
          <a:p>
            <a:pPr marL="0" indent="0">
              <a:buNone/>
            </a:pPr>
            <a:r>
              <a:rPr lang="en-US" dirty="0"/>
              <a:t>return biggest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was designed so simple code would be as readable as pseudocode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CDF0-61B4-4060-C495-AF91A0FE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14F91-C461-BEDE-6183-46657FB6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BF5C-ADCF-2DEF-E1D0-C4FE84AF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8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BDEE-4B49-7904-EE43-33AB7468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pseudocode using python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54AE-9298-902A-D046-6F313EFA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7235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biggest = 0</a:t>
            </a:r>
          </a:p>
          <a:p>
            <a:pPr marL="0" indent="0">
              <a:buNone/>
            </a:pPr>
            <a:r>
              <a:rPr lang="en-US" dirty="0"/>
              <a:t>for num in list do</a:t>
            </a:r>
          </a:p>
          <a:p>
            <a:pPr marL="0" indent="0">
              <a:buNone/>
            </a:pPr>
            <a:r>
              <a:rPr lang="en-US" dirty="0"/>
              <a:t>	if num &gt; biggest then</a:t>
            </a:r>
          </a:p>
          <a:p>
            <a:pPr marL="0" indent="0">
              <a:buNone/>
            </a:pPr>
            <a:r>
              <a:rPr lang="en-US" dirty="0"/>
              <a:t>		biggest = num</a:t>
            </a:r>
          </a:p>
          <a:p>
            <a:pPr marL="0" indent="0">
              <a:buNone/>
            </a:pPr>
            <a:r>
              <a:rPr lang="en-US" dirty="0"/>
              <a:t>return biggest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biggest would be an int or float</a:t>
            </a:r>
          </a:p>
          <a:p>
            <a:r>
              <a:rPr lang="en-US" dirty="0"/>
              <a:t>The list of numbers would be an list (or tuple or set) of </a:t>
            </a:r>
            <a:r>
              <a:rPr lang="en-US" dirty="0" err="1"/>
              <a:t>ints</a:t>
            </a:r>
            <a:r>
              <a:rPr lang="en-US" dirty="0"/>
              <a:t> or floats</a:t>
            </a:r>
          </a:p>
          <a:p>
            <a:r>
              <a:rPr lang="en-US" dirty="0"/>
              <a:t>num would take an int or float value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CDF0-61B4-4060-C495-AF91A0FE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14F91-C461-BEDE-6183-46657FB6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BF5C-ADCF-2DEF-E1D0-C4FE84AF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an algorithm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Pseudocode</a:t>
            </a:r>
          </a:p>
          <a:p>
            <a:r>
              <a:rPr lang="en-US" dirty="0"/>
              <a:t>Simple algorithms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Implementing algorithms in Python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Needleman-Wunsch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A079-1EAB-F915-E55F-126FF74D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division – division by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9D69-84D1-0AD2-1F2E-A86812745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 English: for a numerator, N and a denominator, D, count the number of times you can subtract D from N. When you can no longer subtract D, the remaining number is your remainder.”</a:t>
            </a:r>
          </a:p>
          <a:p>
            <a:endParaRPr lang="en-US" dirty="0"/>
          </a:p>
          <a:p>
            <a:r>
              <a:rPr lang="en-US" dirty="0"/>
              <a:t>Pseudocode:</a:t>
            </a:r>
          </a:p>
          <a:p>
            <a:pPr marL="0" indent="0">
              <a:buNone/>
            </a:pPr>
            <a:r>
              <a:rPr lang="en-US" dirty="0"/>
              <a:t>Q = 0</a:t>
            </a:r>
          </a:p>
          <a:p>
            <a:pPr marL="0" indent="0">
              <a:buNone/>
            </a:pPr>
            <a:r>
              <a:rPr lang="en-US" dirty="0"/>
              <a:t>While N &gt;= D; do</a:t>
            </a:r>
          </a:p>
          <a:p>
            <a:pPr marL="0" indent="0">
              <a:buNone/>
            </a:pPr>
            <a:r>
              <a:rPr lang="en-US" dirty="0"/>
              <a:t>	N = N – D</a:t>
            </a:r>
          </a:p>
          <a:p>
            <a:pPr marL="0" indent="0">
              <a:buNone/>
            </a:pPr>
            <a:r>
              <a:rPr lang="en-US" dirty="0"/>
              <a:t>	Q = Q + 1</a:t>
            </a:r>
          </a:p>
          <a:p>
            <a:pPr marL="0" indent="0">
              <a:buNone/>
            </a:pPr>
            <a:r>
              <a:rPr lang="en-US" dirty="0"/>
              <a:t>Return Q, 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B782-00F5-F86A-EBD4-77979BE8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93C06-11C2-DEFE-4B9F-2515ECE5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95452-FC3D-C3D7-5E4C-22EEE1BB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17A192-3DF4-B58D-D779-37D38B1A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24" y="2444412"/>
            <a:ext cx="6934160" cy="39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3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3A31-027A-E53A-216E-CC020629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multiplication – lattice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AC0B-7298-98F9-E37D-BC9475CC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Lattice multiplication is a way to perform multiplication in your head or on paper</a:t>
            </a:r>
          </a:p>
          <a:p>
            <a:endParaRPr lang="en-US" dirty="0"/>
          </a:p>
          <a:p>
            <a:r>
              <a:rPr lang="en-US" dirty="0"/>
              <a:t>Mathematically equivalent to “long multiplication”</a:t>
            </a:r>
          </a:p>
          <a:p>
            <a:endParaRPr lang="en-US" dirty="0"/>
          </a:p>
          <a:p>
            <a:r>
              <a:rPr lang="en-US" dirty="0"/>
              <a:t>Easier to write out and do by hand</a:t>
            </a:r>
          </a:p>
          <a:p>
            <a:endParaRPr lang="en-US" dirty="0"/>
          </a:p>
          <a:p>
            <a:r>
              <a:rPr lang="en-US" dirty="0"/>
              <a:t>More fun to write in Python</a:t>
            </a:r>
          </a:p>
          <a:p>
            <a:endParaRPr lang="en-US" dirty="0"/>
          </a:p>
          <a:p>
            <a:r>
              <a:rPr lang="en-US" dirty="0"/>
              <a:t>How does it work? Let’s calculate 12 * 345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B1A9-9C8C-9FF5-219C-1DDAAB8D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282FF-CE10-6104-796C-81057458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B3014-9A59-F038-16D9-583428C7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8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F8F0-4887-AC4F-FFDE-3F43C7F3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make a matrix</a:t>
            </a:r>
          </a:p>
        </p:txBody>
      </p:sp>
      <p:pic>
        <p:nvPicPr>
          <p:cNvPr id="8" name="Content Placeholder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F7A31AB-53CB-05DE-A6D0-AE57F4CEA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92" y="2131256"/>
            <a:ext cx="5016616" cy="34638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45D67-5F0D-2C6A-7D98-576E7B3D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296C5-38E1-DBB7-0A1A-9738EDE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A7CD1-001B-B140-BD50-68572734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2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E15825-B5CE-9E64-48AE-68AB3A37B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92" y="2135090"/>
            <a:ext cx="5011056" cy="3460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AEF8F0-4887-AC4F-FFDE-3F43C7F3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multiply each digit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45D67-5F0D-2C6A-7D98-576E7B3D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296C5-38E1-DBB7-0A1A-9738EDE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A7CD1-001B-B140-BD50-68572734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phone&#10;&#10;Description automatically generated">
            <a:extLst>
              <a:ext uri="{FF2B5EF4-FFF2-40B4-BE49-F238E27FC236}">
                <a16:creationId xmlns:a16="http://schemas.microsoft.com/office/drawing/2014/main" id="{D4FFD0A1-D1A0-F02D-312B-0FD757947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7" y="1396536"/>
            <a:ext cx="7716129" cy="46579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9B9F04-10CA-8AB7-8B2F-3D9A3DD1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Sum the diagonals and carry any 1s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01A06-C6EE-5C83-D0FB-D0295308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C79AB-A1F4-1A78-487B-3486427A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12896-F93D-4DC5-4A8C-873FE9D0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23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an algorithm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Pseudocode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algorithms</a:t>
            </a:r>
          </a:p>
          <a:p>
            <a:r>
              <a:rPr lang="en-US" dirty="0"/>
              <a:t>Implementing algorithms in Python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Needleman-Wunsch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2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45D5-B877-A0AE-E170-41198D61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lattice multiplication posted 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32B9E-955C-398E-C600-6E76EA99C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that goes step by step</a:t>
            </a:r>
          </a:p>
          <a:p>
            <a:endParaRPr lang="en-US" dirty="0"/>
          </a:p>
          <a:p>
            <a:r>
              <a:rPr lang="en-US" dirty="0"/>
              <a:t>Core data structure is the same as this week’s assignment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F528-25F8-138A-8097-52703438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5506A-A748-2427-6E43-E609A91B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3DC7-0B81-5E37-DB80-605456AF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1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algorithm</a:t>
            </a:r>
          </a:p>
          <a:p>
            <a:r>
              <a:rPr lang="en-US" dirty="0"/>
              <a:t>Pseudocode</a:t>
            </a:r>
          </a:p>
          <a:p>
            <a:r>
              <a:rPr lang="en-US" dirty="0"/>
              <a:t>Simple algorithms</a:t>
            </a:r>
          </a:p>
          <a:p>
            <a:r>
              <a:rPr lang="en-US" dirty="0"/>
              <a:t>Implementing algorithms in Python</a:t>
            </a:r>
          </a:p>
          <a:p>
            <a:r>
              <a:rPr lang="en-US" dirty="0"/>
              <a:t>Needleman-Wunsch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an algorithm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Pseudocode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algorithms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Implementing algorithms in Python</a:t>
            </a:r>
          </a:p>
          <a:p>
            <a:r>
              <a:rPr lang="en-US" dirty="0"/>
              <a:t>Needleman-Wunsch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0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84A3-78D4-5DDD-8288-A33C3D1E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2ADD-6E40-A835-2E20-4B46123EE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of positions that match between two sequences</a:t>
            </a:r>
          </a:p>
          <a:p>
            <a:endParaRPr lang="en-US" dirty="0"/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Global alignment (align all of two sequences)</a:t>
            </a:r>
          </a:p>
          <a:p>
            <a:pPr lvl="1"/>
            <a:r>
              <a:rPr lang="en-US" dirty="0"/>
              <a:t>Local alignment (identify subsequences that align)</a:t>
            </a:r>
          </a:p>
          <a:p>
            <a:endParaRPr lang="en-US" dirty="0"/>
          </a:p>
          <a:p>
            <a:r>
              <a:rPr lang="en-US" dirty="0"/>
              <a:t>Very commonly used in bioinformatics</a:t>
            </a:r>
          </a:p>
          <a:p>
            <a:pPr lvl="1"/>
            <a:r>
              <a:rPr lang="en-US" dirty="0"/>
              <a:t>E.g., BLAST – Basic </a:t>
            </a:r>
            <a:r>
              <a:rPr lang="en-US" u="sng" dirty="0"/>
              <a:t>Local Alignment</a:t>
            </a:r>
            <a:r>
              <a:rPr lang="en-US" dirty="0"/>
              <a:t> Search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E52B-3EF6-1F75-9752-4A08874D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9C68C-C79F-1CA3-D633-9BF672F1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3ED8-558B-79D5-EEF0-116968FD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2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E2B2-8DBD-4EE5-7B24-39D9AF1F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A06B-C820-FC67-33EC-5947E0F0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two sequences:</a:t>
            </a:r>
          </a:p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TCACGTACTACGTGAT</a:t>
            </a:r>
          </a:p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GGACGTACTACTCGT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Possible global alignment</a:t>
            </a:r>
          </a:p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TCACGTACTACGTGAT</a:t>
            </a:r>
          </a:p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||||||||| |  |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GGACGTACTAC-TCGT</a:t>
            </a:r>
            <a:endParaRPr lang="en-US" dirty="0"/>
          </a:p>
          <a:p>
            <a:r>
              <a:rPr lang="en-US" dirty="0"/>
              <a:t>Possible local alignment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ACGTACTAC</a:t>
            </a:r>
          </a:p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|||||||||</a:t>
            </a:r>
          </a:p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ACGTACTAC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B1FB0-4B45-A783-4E0A-C3C9A3E9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909AA-3B42-43AD-F4AD-0805D348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D2CB-C600-6807-329B-A5876689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DA76-BBC2-DDE9-4B6B-E081FF36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1CEA-0B36-FB43-482A-45C6C7FE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deciding between gaps, mismatches, and matches, generally matches are good</a:t>
            </a:r>
          </a:p>
          <a:p>
            <a:endParaRPr lang="en-US" dirty="0"/>
          </a:p>
          <a:p>
            <a:r>
              <a:rPr lang="en-US" dirty="0"/>
              <a:t>Mismatches and gaps are both worse than matches, but how much worse?</a:t>
            </a:r>
          </a:p>
          <a:p>
            <a:endParaRPr lang="en-US" dirty="0"/>
          </a:p>
          <a:p>
            <a:r>
              <a:rPr lang="en-US" dirty="0"/>
              <a:t>Are mismatches and gaps equally undesirable? If not, how much worse is one than the other?</a:t>
            </a:r>
          </a:p>
          <a:p>
            <a:endParaRPr lang="en-US" dirty="0"/>
          </a:p>
          <a:p>
            <a:r>
              <a:rPr lang="en-US" dirty="0"/>
              <a:t>This choice is hard, but impacts which is the best alignment greatly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83679-8288-C6B8-BE39-372C7CDE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B204E-1AC4-E16A-853B-6620D3DD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7BE0-D950-985F-9D48-CCF2001E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7157-F359-1ED0-1227-134A1CEA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scores determine which alignment is “best”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1C86-66A6-DC6A-4A61-5D13C8C1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12" y="1600201"/>
            <a:ext cx="11244776" cy="4525963"/>
          </a:xfrm>
        </p:spPr>
        <p:txBody>
          <a:bodyPr>
            <a:normAutofit/>
          </a:bodyPr>
          <a:lstStyle/>
          <a:p>
            <a:r>
              <a:rPr lang="en-US" dirty="0"/>
              <a:t>Consider two sequences: GACCTGCA and ACCAGCAT</a:t>
            </a:r>
          </a:p>
          <a:p>
            <a:endParaRPr lang="en-US" dirty="0"/>
          </a:p>
          <a:p>
            <a:r>
              <a:rPr lang="en-US" dirty="0"/>
              <a:t>Match: 1, mismatch: -1, gap: -1. Best alignment: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GACCTGCA-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||| |||	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-ACCAGCAT</a:t>
            </a:r>
          </a:p>
          <a:p>
            <a:r>
              <a:rPr lang="en-US" dirty="0"/>
              <a:t>Match: 1, mismatch: -1, gap: -10. Best alignment: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GACCTGCA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| 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ACCAGCAT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BB20-5956-FBC4-E456-7192B8C8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15EB5-3443-6525-5DC3-97307B0A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439B-E236-E8AC-8651-819081CD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85483-880E-CAB8-2242-79BDFEC75650}"/>
              </a:ext>
            </a:extLst>
          </p:cNvPr>
          <p:cNvSpPr txBox="1"/>
          <p:nvPr/>
        </p:nvSpPr>
        <p:spPr>
          <a:xfrm>
            <a:off x="3807069" y="3349841"/>
            <a:ext cx="7679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score = 6*match + 2*gap + 1*mismatch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E3606-54D6-5BAE-955F-147B79A4606B}"/>
              </a:ext>
            </a:extLst>
          </p:cNvPr>
          <p:cNvSpPr txBox="1"/>
          <p:nvPr/>
        </p:nvSpPr>
        <p:spPr>
          <a:xfrm>
            <a:off x="3807070" y="5099481"/>
            <a:ext cx="6595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score = 1*match + 7*mismatch = -6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420D6-CA98-DFC7-FEF2-244F38DD1CF8}"/>
              </a:ext>
            </a:extLst>
          </p:cNvPr>
          <p:cNvSpPr txBox="1"/>
          <p:nvPr/>
        </p:nvSpPr>
        <p:spPr>
          <a:xfrm>
            <a:off x="3807070" y="5683483"/>
            <a:ext cx="81856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score of above =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6*match+2*gap+1*mismatch = -15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9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7C63-FFD7-0DE0-F451-5DDB5238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Needleman-Wunsch (NW) is a global alignment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F8AA5-8624-1A04-B221-3B48CD66F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sequences, find the optimal alignment of  the entire length</a:t>
            </a:r>
          </a:p>
          <a:p>
            <a:endParaRPr lang="en-US" dirty="0"/>
          </a:p>
          <a:p>
            <a:r>
              <a:rPr lang="en-US" dirty="0"/>
              <a:t>Uses scores to compare possible alignments</a:t>
            </a:r>
          </a:p>
          <a:p>
            <a:pPr lvl="1"/>
            <a:r>
              <a:rPr lang="en-US" dirty="0"/>
              <a:t>Scores can be simple (e.g., match = +1, mismatch = -1)</a:t>
            </a:r>
          </a:p>
          <a:p>
            <a:pPr lvl="1"/>
            <a:r>
              <a:rPr lang="en-US" dirty="0"/>
              <a:t>Scores can incorporate physical/chemical properties (e.g., BLOSUM, PAM matrices)</a:t>
            </a:r>
          </a:p>
          <a:p>
            <a:endParaRPr lang="en-US" dirty="0"/>
          </a:p>
          <a:p>
            <a:r>
              <a:rPr lang="en-US" dirty="0"/>
              <a:t>Uses a dynamic programming approach of matrix-filling and back-tracing to identify optimal alignments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28159-0A61-8EEB-C31B-0F0333CB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1B103-7BAD-302B-6973-E17B8FDB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42E6D-070B-D3E8-9A20-400F8FB5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4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5F8E-F765-7855-DFC4-3F8D1B6C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is an algorithm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D29E-2443-793F-0C47-8561981F9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a hard problem by breaking it down into smaller, easier problems</a:t>
            </a:r>
          </a:p>
          <a:p>
            <a:endParaRPr lang="en-US" dirty="0"/>
          </a:p>
          <a:p>
            <a:r>
              <a:rPr lang="en-US" dirty="0"/>
              <a:t>Solve each small problem</a:t>
            </a:r>
          </a:p>
          <a:p>
            <a:endParaRPr lang="en-US" dirty="0"/>
          </a:p>
          <a:p>
            <a:r>
              <a:rPr lang="en-US" dirty="0"/>
              <a:t>Put the pieces back together</a:t>
            </a:r>
          </a:p>
          <a:p>
            <a:endParaRPr lang="en-US" dirty="0"/>
          </a:p>
          <a:p>
            <a:r>
              <a:rPr lang="en-US" dirty="0"/>
              <a:t>Often involves recursion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747F-D25E-E8FC-A120-B9DA5DA7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AF809-C842-CC97-C071-411972F0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2475-69BD-94AD-DE8D-50DF6742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3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DA69-8BAC-0B30-8864-7B49FA86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in 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6C102-044B-DE1D-9AC8-B183684C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problem: what is the optimal alignment between two 1kb sequences?</a:t>
            </a:r>
          </a:p>
          <a:p>
            <a:endParaRPr lang="en-US" dirty="0"/>
          </a:p>
          <a:p>
            <a:r>
              <a:rPr lang="en-US" dirty="0"/>
              <a:t>Easier sub-problem: at some position in an alignment, what score (of goodness) would we assign to a gap vs no gap at the next position?</a:t>
            </a:r>
          </a:p>
          <a:p>
            <a:endParaRPr lang="en-US" dirty="0"/>
          </a:p>
          <a:p>
            <a:r>
              <a:rPr lang="en-US" dirty="0"/>
              <a:t>E.g., </a:t>
            </a:r>
          </a:p>
          <a:p>
            <a:pPr lvl="1"/>
            <a:r>
              <a:rPr lang="en-US" dirty="0"/>
              <a:t>when aligning ATAG and CTTG</a:t>
            </a:r>
          </a:p>
          <a:p>
            <a:pPr lvl="1"/>
            <a:r>
              <a:rPr lang="en-US" dirty="0"/>
              <a:t>Imagine you’ve already aligned AT and CT</a:t>
            </a:r>
          </a:p>
          <a:p>
            <a:pPr lvl="1"/>
            <a:r>
              <a:rPr lang="en-US" dirty="0"/>
              <a:t>What comes next? Mismatch or gap?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C3E03-1DD0-9644-2428-19DE7293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B564-6199-BF16-3C44-B8847A07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3980-CFFF-A585-2902-87B43F9C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916936-169C-5AA0-86BF-272DF5DD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Initialization: construct an matrix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B9838-51B5-1D56-FF2E-B10F62A5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528D7-E98A-E073-7967-DC630063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1B3F-7572-76B2-B4EA-92A6E49E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3C0612-B441-1ECC-539F-51ED9505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65106"/>
              </p:ext>
            </p:extLst>
          </p:nvPr>
        </p:nvGraphicFramePr>
        <p:xfrm>
          <a:off x="7397557" y="2337782"/>
          <a:ext cx="2862072" cy="2770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0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008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07848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CA6F97-DB97-D1AD-6628-C3B11B8FCB8D}"/>
              </a:ext>
            </a:extLst>
          </p:cNvPr>
          <p:cNvSpPr txBox="1"/>
          <p:nvPr/>
        </p:nvSpPr>
        <p:spPr>
          <a:xfrm>
            <a:off x="1459917" y="1864138"/>
            <a:ext cx="417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a scoring scheme, e.g.,:</a:t>
            </a:r>
          </a:p>
          <a:p>
            <a:pPr algn="ctr"/>
            <a:r>
              <a:rPr lang="en-US" dirty="0"/>
              <a:t>Match = +1  Mismatch = -1   Gap = -1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DDAFE0-92C6-B853-4381-18B24D379621}"/>
              </a:ext>
            </a:extLst>
          </p:cNvPr>
          <p:cNvGrpSpPr/>
          <p:nvPr/>
        </p:nvGrpSpPr>
        <p:grpSpPr>
          <a:xfrm>
            <a:off x="1976542" y="2673107"/>
            <a:ext cx="3807037" cy="3133019"/>
            <a:chOff x="1976542" y="2673107"/>
            <a:chExt cx="3807037" cy="31330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9D8BD0-BBE6-C7C3-6F53-0DB25A450F38}"/>
                </a:ext>
              </a:extLst>
            </p:cNvPr>
            <p:cNvGrpSpPr/>
            <p:nvPr/>
          </p:nvGrpSpPr>
          <p:grpSpPr>
            <a:xfrm>
              <a:off x="1976542" y="3172158"/>
              <a:ext cx="3807037" cy="2633968"/>
              <a:chOff x="855980" y="2580132"/>
              <a:chExt cx="2362200" cy="163433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2923A2F-5FE4-BCFD-37B3-DC4B4CF1D4A8}"/>
                  </a:ext>
                </a:extLst>
              </p:cNvPr>
              <p:cNvGrpSpPr/>
              <p:nvPr/>
            </p:nvGrpSpPr>
            <p:grpSpPr>
              <a:xfrm>
                <a:off x="1470743" y="2580132"/>
                <a:ext cx="1077741" cy="894207"/>
                <a:chOff x="749808" y="2130552"/>
                <a:chExt cx="1077741" cy="894207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62F1819-F4B1-AE4D-9392-184A6857A5B6}"/>
                    </a:ext>
                  </a:extLst>
                </p:cNvPr>
                <p:cNvSpPr/>
                <p:nvPr/>
              </p:nvSpPr>
              <p:spPr>
                <a:xfrm>
                  <a:off x="749808" y="2130552"/>
                  <a:ext cx="359664" cy="316992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D99D6D0-0CC0-3997-2E76-6AD4EF34D831}"/>
                    </a:ext>
                  </a:extLst>
                </p:cNvPr>
                <p:cNvSpPr/>
                <p:nvPr/>
              </p:nvSpPr>
              <p:spPr>
                <a:xfrm>
                  <a:off x="1446657" y="2130552"/>
                  <a:ext cx="359664" cy="316992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DCEE512-7932-C479-E816-A57C6F23FA09}"/>
                    </a:ext>
                  </a:extLst>
                </p:cNvPr>
                <p:cNvSpPr/>
                <p:nvPr/>
              </p:nvSpPr>
              <p:spPr>
                <a:xfrm>
                  <a:off x="749808" y="2707767"/>
                  <a:ext cx="359664" cy="316992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B6EA652-A4C0-D06E-072F-92C43F721217}"/>
                    </a:ext>
                  </a:extLst>
                </p:cNvPr>
                <p:cNvSpPr/>
                <p:nvPr/>
              </p:nvSpPr>
              <p:spPr>
                <a:xfrm>
                  <a:off x="1446657" y="2707767"/>
                  <a:ext cx="359664" cy="316992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8921B472-0E1E-B1A6-5217-B2DD3102E3BD}"/>
                    </a:ext>
                  </a:extLst>
                </p:cNvPr>
                <p:cNvCxnSpPr/>
                <p:nvPr/>
              </p:nvCxnSpPr>
              <p:spPr>
                <a:xfrm>
                  <a:off x="1108710" y="2451735"/>
                  <a:ext cx="337185" cy="255270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42A85E07-313B-FBD1-DFE9-F4F029C789C5}"/>
                    </a:ext>
                  </a:extLst>
                </p:cNvPr>
                <p:cNvCxnSpPr>
                  <a:stCxn id="16" idx="2"/>
                  <a:endCxn id="18" idx="0"/>
                </p:cNvCxnSpPr>
                <p:nvPr/>
              </p:nvCxnSpPr>
              <p:spPr>
                <a:xfrm>
                  <a:off x="1626489" y="2447544"/>
                  <a:ext cx="0" cy="260223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F21EB44-B5B2-DBDC-9C0A-6FCD490E2C7B}"/>
                    </a:ext>
                  </a:extLst>
                </p:cNvPr>
                <p:cNvCxnSpPr>
                  <a:stCxn id="17" idx="3"/>
                  <a:endCxn id="18" idx="1"/>
                </p:cNvCxnSpPr>
                <p:nvPr/>
              </p:nvCxnSpPr>
              <p:spPr>
                <a:xfrm>
                  <a:off x="1109472" y="2866263"/>
                  <a:ext cx="337185" cy="0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35F5453-F648-7BBF-721F-D41266243229}"/>
                    </a:ext>
                  </a:extLst>
                </p:cNvPr>
                <p:cNvSpPr txBox="1"/>
                <p:nvPr/>
              </p:nvSpPr>
              <p:spPr>
                <a:xfrm rot="2215744">
                  <a:off x="1086019" y="2393918"/>
                  <a:ext cx="403026" cy="210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+/- M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3EAB71F-D307-011D-3B11-DBB6FEFF4F5C}"/>
                    </a:ext>
                  </a:extLst>
                </p:cNvPr>
                <p:cNvSpPr txBox="1"/>
                <p:nvPr/>
              </p:nvSpPr>
              <p:spPr>
                <a:xfrm>
                  <a:off x="1564766" y="2440687"/>
                  <a:ext cx="262783" cy="210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- G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438035-EB57-CC05-2F09-B1AC9E65BAA2}"/>
                    </a:ext>
                  </a:extLst>
                </p:cNvPr>
                <p:cNvSpPr txBox="1"/>
                <p:nvPr/>
              </p:nvSpPr>
              <p:spPr>
                <a:xfrm>
                  <a:off x="1082801" y="2673097"/>
                  <a:ext cx="262783" cy="210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- G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EDBE3E-A17F-8C47-4A28-3F740FBAE61E}"/>
                  </a:ext>
                </a:extLst>
              </p:cNvPr>
              <p:cNvSpPr txBox="1"/>
              <p:nvPr/>
            </p:nvSpPr>
            <p:spPr>
              <a:xfrm>
                <a:off x="855980" y="3641553"/>
                <a:ext cx="2362200" cy="572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 is the cell to be filled, it takes the maximum of (A +/- Match/Mismatch), (B - Gap) &amp; (C - Gap)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ADF5DB-F8CC-CD4A-EC07-C7FBA10E0A97}"/>
                </a:ext>
              </a:extLst>
            </p:cNvPr>
            <p:cNvSpPr txBox="1"/>
            <p:nvPr/>
          </p:nvSpPr>
          <p:spPr>
            <a:xfrm>
              <a:off x="2297236" y="2673107"/>
              <a:ext cx="3040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Rules for filling out the matrix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A45A906-26AE-075D-FC23-6F5466FC8A2F}"/>
              </a:ext>
            </a:extLst>
          </p:cNvPr>
          <p:cNvSpPr txBox="1"/>
          <p:nvPr/>
        </p:nvSpPr>
        <p:spPr>
          <a:xfrm>
            <a:off x="7751407" y="181757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sequence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8998A6-02FB-1F40-A9F5-E82F624A1655}"/>
              </a:ext>
            </a:extLst>
          </p:cNvPr>
          <p:cNvSpPr txBox="1"/>
          <p:nvPr/>
        </p:nvSpPr>
        <p:spPr>
          <a:xfrm rot="16200000">
            <a:off x="6152428" y="3391675"/>
            <a:ext cx="184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sequence</a:t>
            </a:r>
          </a:p>
        </p:txBody>
      </p:sp>
    </p:spTree>
    <p:extLst>
      <p:ext uri="{BB962C8B-B14F-4D97-AF65-F5344CB8AC3E}">
        <p14:creationId xmlns:p14="http://schemas.microsoft.com/office/powerpoint/2010/main" val="408737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07E2-DD8D-5135-91A6-5B8D574B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Initialization: fill top row and left column as gaps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11C4B-C28D-D7AE-9F81-194FEDB0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4A59B-AC0A-1901-5CC5-F879375E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7A127-4A9B-5FAA-1D05-6A91C286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365854-4979-F30D-6B41-04F3B8390A86}"/>
              </a:ext>
            </a:extLst>
          </p:cNvPr>
          <p:cNvGrpSpPr/>
          <p:nvPr/>
        </p:nvGrpSpPr>
        <p:grpSpPr>
          <a:xfrm>
            <a:off x="3503452" y="1758770"/>
            <a:ext cx="1056513" cy="894207"/>
            <a:chOff x="749808" y="2130552"/>
            <a:chExt cx="1056513" cy="8942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E77BBC-37B7-E9E3-A45E-E117C095A741}"/>
                </a:ext>
              </a:extLst>
            </p:cNvPr>
            <p:cNvSpPr/>
            <p:nvPr/>
          </p:nvSpPr>
          <p:spPr>
            <a:xfrm>
              <a:off x="749808" y="213055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24D190-BBF0-5B2C-DA5C-188660353F23}"/>
                </a:ext>
              </a:extLst>
            </p:cNvPr>
            <p:cNvSpPr/>
            <p:nvPr/>
          </p:nvSpPr>
          <p:spPr>
            <a:xfrm>
              <a:off x="1446657" y="213055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6D018-FBC5-5593-6B35-416DF40DFBB9}"/>
                </a:ext>
              </a:extLst>
            </p:cNvPr>
            <p:cNvSpPr/>
            <p:nvPr/>
          </p:nvSpPr>
          <p:spPr>
            <a:xfrm>
              <a:off x="749808" y="270776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85EF0"/>
                  </a:solidFill>
                </a:rPr>
                <a:t>-3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17F6C5-BDF5-2F30-25C9-2C07CE3194AD}"/>
                </a:ext>
              </a:extLst>
            </p:cNvPr>
            <p:cNvSpPr/>
            <p:nvPr/>
          </p:nvSpPr>
          <p:spPr>
            <a:xfrm>
              <a:off x="1446657" y="270776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E6100"/>
                  </a:solidFill>
                </a:rPr>
                <a:t>-4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062EBEB-B6F2-5A3F-3F67-B74152EC0606}"/>
                </a:ext>
              </a:extLst>
            </p:cNvPr>
            <p:cNvCxnSpPr/>
            <p:nvPr/>
          </p:nvCxnSpPr>
          <p:spPr>
            <a:xfrm>
              <a:off x="1108710" y="2451735"/>
              <a:ext cx="337185" cy="25527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B7BB194-CE9B-F84F-129C-24172F375918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1626489" y="2447544"/>
              <a:ext cx="0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ACA5E1-B6DA-641D-56D5-C223A2412FA3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1109472" y="2866263"/>
              <a:ext cx="337185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12DDEB-95BF-B2EA-AB96-7B0EA0C2B574}"/>
                </a:ext>
              </a:extLst>
            </p:cNvPr>
            <p:cNvSpPr txBox="1"/>
            <p:nvPr/>
          </p:nvSpPr>
          <p:spPr>
            <a:xfrm>
              <a:off x="1082801" y="2673097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FE6100"/>
                  </a:solidFill>
                </a:rPr>
                <a:t>- 1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F2F997-C2B6-AB21-73B8-2C6A84BB4891}"/>
              </a:ext>
            </a:extLst>
          </p:cNvPr>
          <p:cNvSpPr txBox="1"/>
          <p:nvPr/>
        </p:nvSpPr>
        <p:spPr>
          <a:xfrm>
            <a:off x="609600" y="2425695"/>
            <a:ext cx="1578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Match = +1</a:t>
            </a:r>
          </a:p>
          <a:p>
            <a:pPr algn="ctr"/>
            <a:r>
              <a:rPr lang="en-US" dirty="0"/>
              <a:t>Mismatch = -1</a:t>
            </a:r>
          </a:p>
          <a:p>
            <a:pPr algn="ctr"/>
            <a:r>
              <a:rPr lang="en-US" dirty="0"/>
              <a:t>Gap = 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ACB282-06F9-E8D1-F1AB-EE8AD68ED2BD}"/>
              </a:ext>
            </a:extLst>
          </p:cNvPr>
          <p:cNvSpPr txBox="1"/>
          <p:nvPr/>
        </p:nvSpPr>
        <p:spPr>
          <a:xfrm>
            <a:off x="8525377" y="2431747"/>
            <a:ext cx="1940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Remember which cell you just came from for later back-tracing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B61748A-6A6B-09FC-AD36-B4282B6EA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85989"/>
              </p:ext>
            </p:extLst>
          </p:nvPr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785EF0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E6100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6D3B0E-C828-2390-87A8-389021DF6817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9980E1-D1D3-3305-9862-CE61AB93A5B7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9369CB-2DEC-9030-F08D-01A99D465524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F55152-12D1-987F-29CC-9911482DD464}"/>
              </a:ext>
            </a:extLst>
          </p:cNvPr>
          <p:cNvCxnSpPr>
            <a:cxnSpLocks/>
          </p:cNvCxnSpPr>
          <p:nvPr/>
        </p:nvCxnSpPr>
        <p:spPr>
          <a:xfrm>
            <a:off x="6575131" y="2278867"/>
            <a:ext cx="156591" cy="0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9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algorithm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Pseudocode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algorithms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Implementing algorithms in Python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Needleman-Wunsch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8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07E2-DD8D-5135-91A6-5B8D574B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Initialization: fill top row and left column as gaps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11C4B-C28D-D7AE-9F81-194FEDB0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4A59B-AC0A-1901-5CC5-F879375E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7A127-4A9B-5FAA-1D05-6A91C286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365854-4979-F30D-6B41-04F3B8390A86}"/>
              </a:ext>
            </a:extLst>
          </p:cNvPr>
          <p:cNvGrpSpPr/>
          <p:nvPr/>
        </p:nvGrpSpPr>
        <p:grpSpPr>
          <a:xfrm>
            <a:off x="3503452" y="1758770"/>
            <a:ext cx="1056513" cy="894207"/>
            <a:chOff x="749808" y="2130552"/>
            <a:chExt cx="1056513" cy="8942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E77BBC-37B7-E9E3-A45E-E117C095A741}"/>
                </a:ext>
              </a:extLst>
            </p:cNvPr>
            <p:cNvSpPr/>
            <p:nvPr/>
          </p:nvSpPr>
          <p:spPr>
            <a:xfrm>
              <a:off x="749808" y="213055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24D190-BBF0-5B2C-DA5C-188660353F23}"/>
                </a:ext>
              </a:extLst>
            </p:cNvPr>
            <p:cNvSpPr/>
            <p:nvPr/>
          </p:nvSpPr>
          <p:spPr>
            <a:xfrm>
              <a:off x="1446657" y="213055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85EF0"/>
                  </a:solidFill>
                </a:rPr>
                <a:t>-3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6D018-FBC5-5593-6B35-416DF40DFBB9}"/>
                </a:ext>
              </a:extLst>
            </p:cNvPr>
            <p:cNvSpPr/>
            <p:nvPr/>
          </p:nvSpPr>
          <p:spPr>
            <a:xfrm>
              <a:off x="749808" y="270776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17F6C5-BDF5-2F30-25C9-2C07CE3194AD}"/>
                </a:ext>
              </a:extLst>
            </p:cNvPr>
            <p:cNvSpPr/>
            <p:nvPr/>
          </p:nvSpPr>
          <p:spPr>
            <a:xfrm>
              <a:off x="1446657" y="270776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E6100"/>
                  </a:solidFill>
                </a:rPr>
                <a:t>-4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062EBEB-B6F2-5A3F-3F67-B74152EC0606}"/>
                </a:ext>
              </a:extLst>
            </p:cNvPr>
            <p:cNvCxnSpPr/>
            <p:nvPr/>
          </p:nvCxnSpPr>
          <p:spPr>
            <a:xfrm>
              <a:off x="1108710" y="2451735"/>
              <a:ext cx="337185" cy="25527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B7BB194-CE9B-F84F-129C-24172F375918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1626489" y="2447544"/>
              <a:ext cx="0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ACA5E1-B6DA-641D-56D5-C223A2412FA3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1109472" y="2866263"/>
              <a:ext cx="337185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12DDEB-95BF-B2EA-AB96-7B0EA0C2B574}"/>
                </a:ext>
              </a:extLst>
            </p:cNvPr>
            <p:cNvSpPr txBox="1"/>
            <p:nvPr/>
          </p:nvSpPr>
          <p:spPr>
            <a:xfrm>
              <a:off x="1411956" y="2426071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FE6100"/>
                  </a:solidFill>
                </a:rPr>
                <a:t>- 1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B278FD2-A2E4-592E-FEBE-10D146BAE333}"/>
              </a:ext>
            </a:extLst>
          </p:cNvPr>
          <p:cNvSpPr txBox="1"/>
          <p:nvPr/>
        </p:nvSpPr>
        <p:spPr>
          <a:xfrm>
            <a:off x="609600" y="2425695"/>
            <a:ext cx="1578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Match = +1</a:t>
            </a:r>
          </a:p>
          <a:p>
            <a:pPr algn="ctr"/>
            <a:r>
              <a:rPr lang="en-US" dirty="0"/>
              <a:t>Mismatch = -1</a:t>
            </a:r>
          </a:p>
          <a:p>
            <a:pPr algn="ctr"/>
            <a:r>
              <a:rPr lang="en-US" dirty="0"/>
              <a:t>Gap = -1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3B7C3D6-CE5F-FAB4-8751-8B7637C21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12871"/>
              </p:ext>
            </p:extLst>
          </p:nvPr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785EF0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FE6100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83499E-007F-EFFE-8F95-538CC5306202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0C615A-0129-98E7-AC68-3E3D232EB4E1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F55DC-0AD3-41ED-E4A4-114883E64818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9FE3CA-2F2B-9FAA-A7E4-A8397EF29DF9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0CCCA6-031D-AEE1-54E6-DDBE145A1677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95FF97-8945-BF03-A458-EA100C5FC324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DB34D9-D5A7-650A-115A-4FE0A4F2A8B5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45823D-ABBC-3FEA-4FE1-1DC800FB07D7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51CB0D-648E-B4E9-682E-A1A2E8D14B0E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762D72-F495-7031-BED7-EE924D1B48A9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AEEF77-0D0A-DCC3-4DB2-050D4ECD98E2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39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BE58-5E1E-21E6-9020-3F64769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Matrix-filling: fill the matrix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66A3-24E6-B3A0-852D-858327E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2DFE-7B2A-4C27-E277-E3B47D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020-11EA-05CB-0490-BF652E2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B7CEC6-8B7B-8B98-3242-F6099547AAF4}"/>
              </a:ext>
            </a:extLst>
          </p:cNvPr>
          <p:cNvGrpSpPr/>
          <p:nvPr/>
        </p:nvGrpSpPr>
        <p:grpSpPr>
          <a:xfrm>
            <a:off x="3504537" y="1758673"/>
            <a:ext cx="1144281" cy="894207"/>
            <a:chOff x="1094571" y="3388002"/>
            <a:chExt cx="1144281" cy="8942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BF14AA-F9E7-2279-D481-B24308209065}"/>
                </a:ext>
              </a:extLst>
            </p:cNvPr>
            <p:cNvSpPr/>
            <p:nvPr/>
          </p:nvSpPr>
          <p:spPr>
            <a:xfrm>
              <a:off x="1094571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85EF0"/>
                  </a:solidFill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FFE649-BC5A-6264-4277-411FB01A0209}"/>
                </a:ext>
              </a:extLst>
            </p:cNvPr>
            <p:cNvSpPr/>
            <p:nvPr/>
          </p:nvSpPr>
          <p:spPr>
            <a:xfrm>
              <a:off x="1791420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DC267F"/>
                  </a:solidFill>
                </a:rPr>
                <a:t>-1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ABF7DC-EEBD-306B-F28D-566B786DBC29}"/>
                </a:ext>
              </a:extLst>
            </p:cNvPr>
            <p:cNvSpPr/>
            <p:nvPr/>
          </p:nvSpPr>
          <p:spPr>
            <a:xfrm>
              <a:off x="1094571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DC267F"/>
                  </a:solidFill>
                </a:rPr>
                <a:t>-1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BBB4D2-2732-D4A4-1052-9928F4B78CF9}"/>
                </a:ext>
              </a:extLst>
            </p:cNvPr>
            <p:cNvSpPr/>
            <p:nvPr/>
          </p:nvSpPr>
          <p:spPr>
            <a:xfrm>
              <a:off x="1791420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E6100"/>
                  </a:solidFill>
                </a:rPr>
                <a:t>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FC5EB5B-96AB-B40D-EE42-6F2848354997}"/>
                </a:ext>
              </a:extLst>
            </p:cNvPr>
            <p:cNvCxnSpPr/>
            <p:nvPr/>
          </p:nvCxnSpPr>
          <p:spPr>
            <a:xfrm>
              <a:off x="1453473" y="3709185"/>
              <a:ext cx="337185" cy="25527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4B7172-CA0C-8E14-EA53-FE6EFF7A1482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1971252" y="3704994"/>
              <a:ext cx="0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21DBCB5-7D15-51DF-2BA8-767EE6D459C9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1454235" y="4123713"/>
              <a:ext cx="337185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CEB322-F45E-7B30-97B0-5401D1CBC2A1}"/>
                </a:ext>
              </a:extLst>
            </p:cNvPr>
            <p:cNvSpPr txBox="1"/>
            <p:nvPr/>
          </p:nvSpPr>
          <p:spPr>
            <a:xfrm>
              <a:off x="1427564" y="3930547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- 1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69AE83-6AC6-5694-4918-DD04FD6CB05E}"/>
                </a:ext>
              </a:extLst>
            </p:cNvPr>
            <p:cNvSpPr txBox="1"/>
            <p:nvPr/>
          </p:nvSpPr>
          <p:spPr>
            <a:xfrm>
              <a:off x="1935564" y="3691787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- 1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AB83B5-55FD-FCB4-8E03-BC9BCACC2F55}"/>
                </a:ext>
              </a:extLst>
            </p:cNvPr>
            <p:cNvSpPr txBox="1"/>
            <p:nvPr/>
          </p:nvSpPr>
          <p:spPr>
            <a:xfrm rot="2276866">
              <a:off x="1477303" y="3646067"/>
              <a:ext cx="3257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FE6100"/>
                  </a:solidFill>
                </a:rPr>
                <a:t>+ 1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5008B8-51F9-CDA7-F11B-9C1AF8FB52FB}"/>
              </a:ext>
            </a:extLst>
          </p:cNvPr>
          <p:cNvSpPr txBox="1"/>
          <p:nvPr/>
        </p:nvSpPr>
        <p:spPr>
          <a:xfrm>
            <a:off x="609600" y="2425695"/>
            <a:ext cx="1578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Match = +1</a:t>
            </a:r>
          </a:p>
          <a:p>
            <a:pPr algn="ctr"/>
            <a:r>
              <a:rPr lang="en-US" dirty="0"/>
              <a:t>Mismatch = -1</a:t>
            </a:r>
          </a:p>
          <a:p>
            <a:pPr algn="ctr"/>
            <a:r>
              <a:rPr lang="en-US" dirty="0"/>
              <a:t>Gap = 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8410C2-47CF-E28A-CBB9-1B92CBEEF514}"/>
              </a:ext>
            </a:extLst>
          </p:cNvPr>
          <p:cNvSpPr txBox="1"/>
          <p:nvPr/>
        </p:nvSpPr>
        <p:spPr>
          <a:xfrm>
            <a:off x="1775644" y="4920409"/>
            <a:ext cx="5570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cell </a:t>
            </a:r>
            <a:r>
              <a:rPr lang="en-US" dirty="0" err="1"/>
              <a:t>i,j</a:t>
            </a:r>
            <a:r>
              <a:rPr lang="en-US" dirty="0"/>
              <a:t> is filled with greatest of:</a:t>
            </a:r>
          </a:p>
          <a:p>
            <a:pPr algn="ctr"/>
            <a:r>
              <a:rPr lang="en-US" dirty="0"/>
              <a:t>Cell i-1,j + gap penalty</a:t>
            </a:r>
          </a:p>
          <a:p>
            <a:pPr algn="ctr"/>
            <a:r>
              <a:rPr lang="en-US" dirty="0"/>
              <a:t>Cell i, j-1 + gap penalty</a:t>
            </a:r>
          </a:p>
          <a:p>
            <a:pPr algn="ctr"/>
            <a:r>
              <a:rPr lang="en-US" dirty="0"/>
              <a:t>Cell i-1, j-1 + match bonus/ mismatch penalty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8CF8047-9FBE-AECB-8B9C-C7318F53C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22210"/>
              </p:ext>
            </p:extLst>
          </p:nvPr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785EF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DC267F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DC267F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FE61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D65403-22D6-7DE1-875C-772F0DA41A3F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0EA43B-210F-60EA-5217-9CDC2DB54191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F363A6-8A78-1D22-1478-774458616631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383689-CC52-E14E-AAD9-93C78999BE6B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AA850C-10B7-2208-FCFE-2B43D2F82893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EF0740-4F5C-F4A7-065C-B45F16586FB7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7652D5-AE59-81C0-177B-F6E74905C4B0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79809A-CEE5-1D03-4C2A-3568D32A0818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C66866-80DB-2F77-26E1-F9C4F11AFEDA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ABA2C2-5960-9F30-DA9E-A20321E86951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38A03C-81A2-6279-F21C-9C5D7C347240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BC8475-C029-9024-A625-DBCF7CFE5C42}"/>
              </a:ext>
            </a:extLst>
          </p:cNvPr>
          <p:cNvCxnSpPr>
            <a:cxnSpLocks/>
          </p:cNvCxnSpPr>
          <p:nvPr/>
        </p:nvCxnSpPr>
        <p:spPr>
          <a:xfrm>
            <a:off x="5541156" y="2370074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5C4399-1045-B1C9-2C10-8DBDF8E21FE5}"/>
              </a:ext>
            </a:extLst>
          </p:cNvPr>
          <p:cNvCxnSpPr>
            <a:cxnSpLocks/>
          </p:cNvCxnSpPr>
          <p:nvPr/>
        </p:nvCxnSpPr>
        <p:spPr>
          <a:xfrm>
            <a:off x="544802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D1A85-01D9-5C88-3924-2AB9AA4BCA8B}"/>
              </a:ext>
            </a:extLst>
          </p:cNvPr>
          <p:cNvCxnSpPr>
            <a:cxnSpLocks/>
          </p:cNvCxnSpPr>
          <p:nvPr/>
        </p:nvCxnSpPr>
        <p:spPr>
          <a:xfrm>
            <a:off x="5448022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30391D-BDF5-AB32-6E38-BEE07BECF9A9}"/>
              </a:ext>
            </a:extLst>
          </p:cNvPr>
          <p:cNvCxnSpPr>
            <a:cxnSpLocks/>
          </p:cNvCxnSpPr>
          <p:nvPr/>
        </p:nvCxnSpPr>
        <p:spPr>
          <a:xfrm>
            <a:off x="5448022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97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BE58-5E1E-21E6-9020-3F64769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Matrix-filling: fill the matrix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66A3-24E6-B3A0-852D-858327E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2DFE-7B2A-4C27-E277-E3B47D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020-11EA-05CB-0490-BF652E2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008B8-51F9-CDA7-F11B-9C1AF8FB52FB}"/>
              </a:ext>
            </a:extLst>
          </p:cNvPr>
          <p:cNvSpPr txBox="1"/>
          <p:nvPr/>
        </p:nvSpPr>
        <p:spPr>
          <a:xfrm>
            <a:off x="609600" y="2425695"/>
            <a:ext cx="1578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Match = +1</a:t>
            </a:r>
          </a:p>
          <a:p>
            <a:pPr algn="ctr"/>
            <a:r>
              <a:rPr lang="en-US" dirty="0"/>
              <a:t>Mismatch = -1</a:t>
            </a:r>
          </a:p>
          <a:p>
            <a:pPr algn="ctr"/>
            <a:r>
              <a:rPr lang="en-US" dirty="0"/>
              <a:t>Gap = -1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8F199E-5E8F-8EE0-9E14-75950C7864E1}"/>
              </a:ext>
            </a:extLst>
          </p:cNvPr>
          <p:cNvGrpSpPr/>
          <p:nvPr/>
        </p:nvGrpSpPr>
        <p:grpSpPr>
          <a:xfrm>
            <a:off x="3503375" y="1758674"/>
            <a:ext cx="1144281" cy="894207"/>
            <a:chOff x="1094571" y="3388002"/>
            <a:chExt cx="1144281" cy="8942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4EE783-ECC1-557C-3B5B-F40808441A10}"/>
                </a:ext>
              </a:extLst>
            </p:cNvPr>
            <p:cNvSpPr/>
            <p:nvPr/>
          </p:nvSpPr>
          <p:spPr>
            <a:xfrm>
              <a:off x="1094571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85EF0"/>
                  </a:solidFill>
                </a:rPr>
                <a:t>-6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515DEC-0704-3D47-745A-4363F330F162}"/>
                </a:ext>
              </a:extLst>
            </p:cNvPr>
            <p:cNvSpPr/>
            <p:nvPr/>
          </p:nvSpPr>
          <p:spPr>
            <a:xfrm>
              <a:off x="1791420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DC267F"/>
                  </a:solidFill>
                </a:rPr>
                <a:t>-7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F6A7BF-D313-8FF9-B24E-E8A0942A261E}"/>
                </a:ext>
              </a:extLst>
            </p:cNvPr>
            <p:cNvSpPr/>
            <p:nvPr/>
          </p:nvSpPr>
          <p:spPr>
            <a:xfrm>
              <a:off x="1094571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85EF0"/>
                  </a:solidFill>
                </a:rPr>
                <a:t>-4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5BEB4D-1205-6FA9-7083-2FA0942F65A7}"/>
                </a:ext>
              </a:extLst>
            </p:cNvPr>
            <p:cNvSpPr/>
            <p:nvPr/>
          </p:nvSpPr>
          <p:spPr>
            <a:xfrm>
              <a:off x="1791420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E6100"/>
                  </a:solidFill>
                </a:rPr>
                <a:t>-5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82DDC9-AC97-7676-2FAA-8EF93EA575FD}"/>
                </a:ext>
              </a:extLst>
            </p:cNvPr>
            <p:cNvCxnSpPr/>
            <p:nvPr/>
          </p:nvCxnSpPr>
          <p:spPr>
            <a:xfrm>
              <a:off x="1453473" y="3709185"/>
              <a:ext cx="337185" cy="25527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AD7F0B-FE05-8D7E-2A57-FDBC0EA229E3}"/>
                </a:ext>
              </a:extLst>
            </p:cNvPr>
            <p:cNvCxnSpPr>
              <a:stCxn id="21" idx="2"/>
              <a:endCxn id="23" idx="0"/>
            </p:cNvCxnSpPr>
            <p:nvPr/>
          </p:nvCxnSpPr>
          <p:spPr>
            <a:xfrm>
              <a:off x="1971252" y="3704994"/>
              <a:ext cx="0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61408EC-814F-3597-8F2C-C44F73D8103B}"/>
                </a:ext>
              </a:extLst>
            </p:cNvPr>
            <p:cNvCxnSpPr>
              <a:stCxn id="22" idx="3"/>
              <a:endCxn id="23" idx="1"/>
            </p:cNvCxnSpPr>
            <p:nvPr/>
          </p:nvCxnSpPr>
          <p:spPr>
            <a:xfrm>
              <a:off x="1454235" y="4123713"/>
              <a:ext cx="337185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B3749D-F269-95D9-40AC-60BE9014BD61}"/>
                </a:ext>
              </a:extLst>
            </p:cNvPr>
            <p:cNvSpPr txBox="1"/>
            <p:nvPr/>
          </p:nvSpPr>
          <p:spPr>
            <a:xfrm>
              <a:off x="1427564" y="3930547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FE6100"/>
                  </a:solidFill>
                </a:rPr>
                <a:t>- 1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60B942-800F-F322-7A54-C0641621497F}"/>
                </a:ext>
              </a:extLst>
            </p:cNvPr>
            <p:cNvSpPr txBox="1"/>
            <p:nvPr/>
          </p:nvSpPr>
          <p:spPr>
            <a:xfrm>
              <a:off x="1935564" y="3691787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- 1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384804-54D1-C7E7-485E-064FD1E0C841}"/>
                </a:ext>
              </a:extLst>
            </p:cNvPr>
            <p:cNvSpPr txBox="1"/>
            <p:nvPr/>
          </p:nvSpPr>
          <p:spPr>
            <a:xfrm rot="2276866">
              <a:off x="1477303" y="3646067"/>
              <a:ext cx="3257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FE6100"/>
                  </a:solidFill>
                </a:rPr>
                <a:t>+ 1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1379F2-CD74-F7A8-0052-14E37E466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34785"/>
              </p:ext>
            </p:extLst>
          </p:nvPr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DC267F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DC267F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785EF0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FE6100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93D9D-788E-160E-91B7-B3B38881FBA3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876B3-D9A1-310E-D42D-294C0A8E5C0E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6DA046-FC8A-2741-82D7-82326210A24B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1B53C2-B52F-78F8-021E-2FBC4B3FDE50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FBDC19-68C9-82F2-5F68-5DAA883C6A21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65D855-0FB9-CE16-256F-6C869EA0F6C1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F27F87-CA46-C946-D1EE-AC69D071E012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41C30D-EA40-CDE4-3FFA-D56032E36A13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64B00F-E5C9-05F8-8F51-D7C9785D3441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26DBAC-55DE-6BD8-04DE-708B1A1ED52E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A855B-DE93-C038-B51C-40979BE01D2D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BCA618-0514-FC6C-2A6F-DC31237D9696}"/>
              </a:ext>
            </a:extLst>
          </p:cNvPr>
          <p:cNvCxnSpPr>
            <a:cxnSpLocks/>
          </p:cNvCxnSpPr>
          <p:nvPr/>
        </p:nvCxnSpPr>
        <p:spPr>
          <a:xfrm>
            <a:off x="5541156" y="237007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C431EC-8B44-2B31-0570-8B61E36CABF8}"/>
              </a:ext>
            </a:extLst>
          </p:cNvPr>
          <p:cNvCxnSpPr>
            <a:cxnSpLocks/>
          </p:cNvCxnSpPr>
          <p:nvPr/>
        </p:nvCxnSpPr>
        <p:spPr>
          <a:xfrm>
            <a:off x="5878781" y="2346885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3743B9-3836-4B36-B0F4-BD0B0AC07C01}"/>
              </a:ext>
            </a:extLst>
          </p:cNvPr>
          <p:cNvCxnSpPr>
            <a:cxnSpLocks/>
          </p:cNvCxnSpPr>
          <p:nvPr/>
        </p:nvCxnSpPr>
        <p:spPr>
          <a:xfrm>
            <a:off x="7611450" y="2346884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6E2DF1-914A-0910-4137-A9661B5E6FDC}"/>
              </a:ext>
            </a:extLst>
          </p:cNvPr>
          <p:cNvCxnSpPr>
            <a:cxnSpLocks/>
          </p:cNvCxnSpPr>
          <p:nvPr/>
        </p:nvCxnSpPr>
        <p:spPr>
          <a:xfrm>
            <a:off x="5878781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37C6A3-841C-4D9F-5FDB-B645D042C65E}"/>
              </a:ext>
            </a:extLst>
          </p:cNvPr>
          <p:cNvCxnSpPr>
            <a:cxnSpLocks/>
          </p:cNvCxnSpPr>
          <p:nvPr/>
        </p:nvCxnSpPr>
        <p:spPr>
          <a:xfrm>
            <a:off x="622344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07B54F-33AE-E508-6687-6615840CFF1E}"/>
              </a:ext>
            </a:extLst>
          </p:cNvPr>
          <p:cNvCxnSpPr>
            <a:cxnSpLocks/>
          </p:cNvCxnSpPr>
          <p:nvPr/>
        </p:nvCxnSpPr>
        <p:spPr>
          <a:xfrm>
            <a:off x="657982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CCE2D-3943-0A7B-7167-C010BCBECFBA}"/>
              </a:ext>
            </a:extLst>
          </p:cNvPr>
          <p:cNvCxnSpPr>
            <a:cxnSpLocks/>
          </p:cNvCxnSpPr>
          <p:nvPr/>
        </p:nvCxnSpPr>
        <p:spPr>
          <a:xfrm>
            <a:off x="6917445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9B968F-C4D4-5039-2363-9B152446E863}"/>
              </a:ext>
            </a:extLst>
          </p:cNvPr>
          <p:cNvCxnSpPr>
            <a:cxnSpLocks/>
          </p:cNvCxnSpPr>
          <p:nvPr/>
        </p:nvCxnSpPr>
        <p:spPr>
          <a:xfrm>
            <a:off x="7262104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7CE3E8-A22E-3B82-B9CB-78D2914B4830}"/>
              </a:ext>
            </a:extLst>
          </p:cNvPr>
          <p:cNvCxnSpPr>
            <a:cxnSpLocks/>
          </p:cNvCxnSpPr>
          <p:nvPr/>
        </p:nvCxnSpPr>
        <p:spPr>
          <a:xfrm>
            <a:off x="7611451" y="2604669"/>
            <a:ext cx="156591" cy="0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A9C60A-2681-2318-3CE4-AFA5ED4D9DB7}"/>
              </a:ext>
            </a:extLst>
          </p:cNvPr>
          <p:cNvCxnSpPr>
            <a:cxnSpLocks/>
          </p:cNvCxnSpPr>
          <p:nvPr/>
        </p:nvCxnSpPr>
        <p:spPr>
          <a:xfrm>
            <a:off x="544802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8BEB75-73D4-4896-559B-50BF7F79A866}"/>
              </a:ext>
            </a:extLst>
          </p:cNvPr>
          <p:cNvCxnSpPr>
            <a:cxnSpLocks/>
          </p:cNvCxnSpPr>
          <p:nvPr/>
        </p:nvCxnSpPr>
        <p:spPr>
          <a:xfrm>
            <a:off x="5448022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EA1DBB-F841-39F7-461E-F3C8EF3598E6}"/>
              </a:ext>
            </a:extLst>
          </p:cNvPr>
          <p:cNvCxnSpPr>
            <a:cxnSpLocks/>
          </p:cNvCxnSpPr>
          <p:nvPr/>
        </p:nvCxnSpPr>
        <p:spPr>
          <a:xfrm>
            <a:off x="5448022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C0248D-343B-17FE-E76A-16D7F7C4A682}"/>
              </a:ext>
            </a:extLst>
          </p:cNvPr>
          <p:cNvSpPr txBox="1"/>
          <p:nvPr/>
        </p:nvSpPr>
        <p:spPr>
          <a:xfrm>
            <a:off x="8525377" y="2431747"/>
            <a:ext cx="2778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 there are equal scores when coming from different cells. Remember all equivalent sources</a:t>
            </a:r>
          </a:p>
        </p:txBody>
      </p:sp>
    </p:spTree>
    <p:extLst>
      <p:ext uri="{BB962C8B-B14F-4D97-AF65-F5344CB8AC3E}">
        <p14:creationId xmlns:p14="http://schemas.microsoft.com/office/powerpoint/2010/main" val="201929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BE58-5E1E-21E6-9020-3F64769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Matrix-filling: fill the matrix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66A3-24E6-B3A0-852D-858327E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2DFE-7B2A-4C27-E277-E3B47D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020-11EA-05CB-0490-BF652E2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008B8-51F9-CDA7-F11B-9C1AF8FB52FB}"/>
              </a:ext>
            </a:extLst>
          </p:cNvPr>
          <p:cNvSpPr txBox="1"/>
          <p:nvPr/>
        </p:nvSpPr>
        <p:spPr>
          <a:xfrm>
            <a:off x="609600" y="2425695"/>
            <a:ext cx="1578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Match = +1</a:t>
            </a:r>
          </a:p>
          <a:p>
            <a:pPr algn="ctr"/>
            <a:r>
              <a:rPr lang="en-US" dirty="0"/>
              <a:t>Mismatch = -1</a:t>
            </a:r>
          </a:p>
          <a:p>
            <a:pPr algn="ctr"/>
            <a:r>
              <a:rPr lang="en-US" dirty="0"/>
              <a:t>Gap = -1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8F199E-5E8F-8EE0-9E14-75950C7864E1}"/>
              </a:ext>
            </a:extLst>
          </p:cNvPr>
          <p:cNvGrpSpPr/>
          <p:nvPr/>
        </p:nvGrpSpPr>
        <p:grpSpPr>
          <a:xfrm>
            <a:off x="3503375" y="1758674"/>
            <a:ext cx="1144281" cy="894207"/>
            <a:chOff x="1094571" y="3388002"/>
            <a:chExt cx="1144281" cy="8942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4EE783-ECC1-557C-3B5B-F40808441A10}"/>
                </a:ext>
              </a:extLst>
            </p:cNvPr>
            <p:cNvSpPr/>
            <p:nvPr/>
          </p:nvSpPr>
          <p:spPr>
            <a:xfrm>
              <a:off x="1094571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85EF0"/>
                  </a:solidFill>
                </a:rPr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515DEC-0704-3D47-745A-4363F330F162}"/>
                </a:ext>
              </a:extLst>
            </p:cNvPr>
            <p:cNvSpPr/>
            <p:nvPr/>
          </p:nvSpPr>
          <p:spPr>
            <a:xfrm>
              <a:off x="1791420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DC267F"/>
                  </a:solidFill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F6A7BF-D313-8FF9-B24E-E8A0942A261E}"/>
                </a:ext>
              </a:extLst>
            </p:cNvPr>
            <p:cNvSpPr/>
            <p:nvPr/>
          </p:nvSpPr>
          <p:spPr>
            <a:xfrm>
              <a:off x="1094571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85EF0"/>
                  </a:solidFill>
                </a:rPr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5BEB4D-1205-6FA9-7083-2FA0942F65A7}"/>
                </a:ext>
              </a:extLst>
            </p:cNvPr>
            <p:cNvSpPr/>
            <p:nvPr/>
          </p:nvSpPr>
          <p:spPr>
            <a:xfrm>
              <a:off x="1791420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E6100"/>
                  </a:solidFill>
                </a:rPr>
                <a:t>3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82DDC9-AC97-7676-2FAA-8EF93EA575FD}"/>
                </a:ext>
              </a:extLst>
            </p:cNvPr>
            <p:cNvCxnSpPr/>
            <p:nvPr/>
          </p:nvCxnSpPr>
          <p:spPr>
            <a:xfrm>
              <a:off x="1453473" y="3709185"/>
              <a:ext cx="337185" cy="25527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AD7F0B-FE05-8D7E-2A57-FDBC0EA229E3}"/>
                </a:ext>
              </a:extLst>
            </p:cNvPr>
            <p:cNvCxnSpPr>
              <a:stCxn id="21" idx="2"/>
              <a:endCxn id="23" idx="0"/>
            </p:cNvCxnSpPr>
            <p:nvPr/>
          </p:nvCxnSpPr>
          <p:spPr>
            <a:xfrm>
              <a:off x="1971252" y="3704994"/>
              <a:ext cx="0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61408EC-814F-3597-8F2C-C44F73D8103B}"/>
                </a:ext>
              </a:extLst>
            </p:cNvPr>
            <p:cNvCxnSpPr>
              <a:stCxn id="22" idx="3"/>
              <a:endCxn id="23" idx="1"/>
            </p:cNvCxnSpPr>
            <p:nvPr/>
          </p:nvCxnSpPr>
          <p:spPr>
            <a:xfrm>
              <a:off x="1454235" y="4123713"/>
              <a:ext cx="337185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B3749D-F269-95D9-40AC-60BE9014BD61}"/>
                </a:ext>
              </a:extLst>
            </p:cNvPr>
            <p:cNvSpPr txBox="1"/>
            <p:nvPr/>
          </p:nvSpPr>
          <p:spPr>
            <a:xfrm>
              <a:off x="1427564" y="3930547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FE6100"/>
                  </a:solidFill>
                </a:rPr>
                <a:t>- 1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60B942-800F-F322-7A54-C0641621497F}"/>
                </a:ext>
              </a:extLst>
            </p:cNvPr>
            <p:cNvSpPr txBox="1"/>
            <p:nvPr/>
          </p:nvSpPr>
          <p:spPr>
            <a:xfrm>
              <a:off x="1935564" y="3691787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- 1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384804-54D1-C7E7-485E-064FD1E0C841}"/>
                </a:ext>
              </a:extLst>
            </p:cNvPr>
            <p:cNvSpPr txBox="1"/>
            <p:nvPr/>
          </p:nvSpPr>
          <p:spPr>
            <a:xfrm rot="2276866">
              <a:off x="1477303" y="3646067"/>
              <a:ext cx="3257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FE6100"/>
                  </a:solidFill>
                </a:rPr>
                <a:t>+ 1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9AFCF9-9D53-FB1C-8046-19FAF7692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28237"/>
              </p:ext>
            </p:extLst>
          </p:nvPr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785EF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DC267F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785EF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1AF4BD-64E8-2DA3-D85E-1EB96CC9D333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B13728-550F-0428-BF02-5A3C09064900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9C163-14E8-870B-30EB-71E2CAB3E48F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B69CA9-8F35-1500-D2F7-DEAA28059AD8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5B77CB-B110-3422-2B12-488847FDC8DD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F23867-ABFC-B765-F1EC-FABEBBF1A8D6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E8B826-EBBA-6337-1321-B9B391E46C9A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3C273C-A744-8843-BA31-65332755C0BE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0E8104-0427-2BD6-B836-B836B9F884D6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46442F-271B-9B10-2A4E-9E8CFB1AA19B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7700A8-B0E3-0DCF-D97A-86E3CB20AC3E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CA7ACE-43B5-32FE-B497-FB9E5F448B63}"/>
              </a:ext>
            </a:extLst>
          </p:cNvPr>
          <p:cNvCxnSpPr>
            <a:cxnSpLocks/>
          </p:cNvCxnSpPr>
          <p:nvPr/>
        </p:nvCxnSpPr>
        <p:spPr>
          <a:xfrm>
            <a:off x="5541156" y="237007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98D925-41C4-BBD1-2CC7-923CEFC2C7FC}"/>
              </a:ext>
            </a:extLst>
          </p:cNvPr>
          <p:cNvCxnSpPr>
            <a:cxnSpLocks/>
          </p:cNvCxnSpPr>
          <p:nvPr/>
        </p:nvCxnSpPr>
        <p:spPr>
          <a:xfrm>
            <a:off x="6234814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661259-6463-97B0-F0C0-02A38B94FC8B}"/>
              </a:ext>
            </a:extLst>
          </p:cNvPr>
          <p:cNvCxnSpPr>
            <a:cxnSpLocks/>
          </p:cNvCxnSpPr>
          <p:nvPr/>
        </p:nvCxnSpPr>
        <p:spPr>
          <a:xfrm>
            <a:off x="7611450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C446D1-0F33-B302-85A8-8598559F8493}"/>
              </a:ext>
            </a:extLst>
          </p:cNvPr>
          <p:cNvCxnSpPr>
            <a:cxnSpLocks/>
          </p:cNvCxnSpPr>
          <p:nvPr/>
        </p:nvCxnSpPr>
        <p:spPr>
          <a:xfrm>
            <a:off x="5878781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D3DE57-5D29-BAA3-C215-E6F7C3B7F29F}"/>
              </a:ext>
            </a:extLst>
          </p:cNvPr>
          <p:cNvCxnSpPr>
            <a:cxnSpLocks/>
          </p:cNvCxnSpPr>
          <p:nvPr/>
        </p:nvCxnSpPr>
        <p:spPr>
          <a:xfrm>
            <a:off x="622344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5087E6-65B0-78CC-4479-C319399F6036}"/>
              </a:ext>
            </a:extLst>
          </p:cNvPr>
          <p:cNvCxnSpPr>
            <a:cxnSpLocks/>
          </p:cNvCxnSpPr>
          <p:nvPr/>
        </p:nvCxnSpPr>
        <p:spPr>
          <a:xfrm>
            <a:off x="657982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4549E7-5F64-CC44-3061-B967461AC8E9}"/>
              </a:ext>
            </a:extLst>
          </p:cNvPr>
          <p:cNvCxnSpPr>
            <a:cxnSpLocks/>
          </p:cNvCxnSpPr>
          <p:nvPr/>
        </p:nvCxnSpPr>
        <p:spPr>
          <a:xfrm>
            <a:off x="6917445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7ACE6A-67DA-F9C4-6F22-F133F20F739E}"/>
              </a:ext>
            </a:extLst>
          </p:cNvPr>
          <p:cNvCxnSpPr>
            <a:cxnSpLocks/>
          </p:cNvCxnSpPr>
          <p:nvPr/>
        </p:nvCxnSpPr>
        <p:spPr>
          <a:xfrm>
            <a:off x="7262104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308E6F-CEA1-8DBC-C845-AD1ED7C82A0E}"/>
              </a:ext>
            </a:extLst>
          </p:cNvPr>
          <p:cNvCxnSpPr>
            <a:cxnSpLocks/>
          </p:cNvCxnSpPr>
          <p:nvPr/>
        </p:nvCxnSpPr>
        <p:spPr>
          <a:xfrm>
            <a:off x="7611451" y="260466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326A07-DEF7-8738-26C5-CFEADE4DDF32}"/>
              </a:ext>
            </a:extLst>
          </p:cNvPr>
          <p:cNvCxnSpPr>
            <a:cxnSpLocks/>
          </p:cNvCxnSpPr>
          <p:nvPr/>
        </p:nvCxnSpPr>
        <p:spPr>
          <a:xfrm>
            <a:off x="544802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71AF68-352B-A3BB-07BD-4A7AD83D87CB}"/>
              </a:ext>
            </a:extLst>
          </p:cNvPr>
          <p:cNvCxnSpPr>
            <a:cxnSpLocks/>
          </p:cNvCxnSpPr>
          <p:nvPr/>
        </p:nvCxnSpPr>
        <p:spPr>
          <a:xfrm>
            <a:off x="5448022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85D8B2-A58B-396E-32ED-E783952E7A2F}"/>
              </a:ext>
            </a:extLst>
          </p:cNvPr>
          <p:cNvCxnSpPr>
            <a:cxnSpLocks/>
          </p:cNvCxnSpPr>
          <p:nvPr/>
        </p:nvCxnSpPr>
        <p:spPr>
          <a:xfrm>
            <a:off x="5448022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22DDDC-3B09-3231-FACA-756BDFC467B2}"/>
              </a:ext>
            </a:extLst>
          </p:cNvPr>
          <p:cNvCxnSpPr>
            <a:cxnSpLocks/>
          </p:cNvCxnSpPr>
          <p:nvPr/>
        </p:nvCxnSpPr>
        <p:spPr>
          <a:xfrm>
            <a:off x="5797370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60328B-A40A-FBB1-6036-0FEAB2AABB31}"/>
              </a:ext>
            </a:extLst>
          </p:cNvPr>
          <p:cNvCxnSpPr>
            <a:cxnSpLocks/>
          </p:cNvCxnSpPr>
          <p:nvPr/>
        </p:nvCxnSpPr>
        <p:spPr>
          <a:xfrm>
            <a:off x="5878780" y="2692531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0B8258-BFEA-5F07-157E-60D30E0986FE}"/>
              </a:ext>
            </a:extLst>
          </p:cNvPr>
          <p:cNvCxnSpPr>
            <a:cxnSpLocks/>
          </p:cNvCxnSpPr>
          <p:nvPr/>
        </p:nvCxnSpPr>
        <p:spPr>
          <a:xfrm>
            <a:off x="7265015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DAF41B-F47F-E019-1BF9-8475F61B026A}"/>
              </a:ext>
            </a:extLst>
          </p:cNvPr>
          <p:cNvCxnSpPr>
            <a:cxnSpLocks/>
          </p:cNvCxnSpPr>
          <p:nvPr/>
        </p:nvCxnSpPr>
        <p:spPr>
          <a:xfrm>
            <a:off x="6927390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AAC49F-D89F-BBB2-4A86-745B0DF3BFD6}"/>
              </a:ext>
            </a:extLst>
          </p:cNvPr>
          <p:cNvCxnSpPr>
            <a:cxnSpLocks/>
          </p:cNvCxnSpPr>
          <p:nvPr/>
        </p:nvCxnSpPr>
        <p:spPr>
          <a:xfrm>
            <a:off x="622284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5A4882-0984-17EC-A8D6-787A917A860C}"/>
              </a:ext>
            </a:extLst>
          </p:cNvPr>
          <p:cNvCxnSpPr>
            <a:cxnSpLocks/>
          </p:cNvCxnSpPr>
          <p:nvPr/>
        </p:nvCxnSpPr>
        <p:spPr>
          <a:xfrm>
            <a:off x="657922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8B3D255-F8B2-3A4A-C9B0-3176A4C40F73}"/>
              </a:ext>
            </a:extLst>
          </p:cNvPr>
          <p:cNvCxnSpPr>
            <a:cxnSpLocks/>
          </p:cNvCxnSpPr>
          <p:nvPr/>
        </p:nvCxnSpPr>
        <p:spPr>
          <a:xfrm>
            <a:off x="6916852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7D49CF-2F7E-8F72-509E-A70EED0225AB}"/>
              </a:ext>
            </a:extLst>
          </p:cNvPr>
          <p:cNvCxnSpPr>
            <a:cxnSpLocks/>
          </p:cNvCxnSpPr>
          <p:nvPr/>
        </p:nvCxnSpPr>
        <p:spPr>
          <a:xfrm>
            <a:off x="7261511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722EB3-6F8D-6E79-4803-2837A60D2489}"/>
              </a:ext>
            </a:extLst>
          </p:cNvPr>
          <p:cNvCxnSpPr>
            <a:cxnSpLocks/>
          </p:cNvCxnSpPr>
          <p:nvPr/>
        </p:nvCxnSpPr>
        <p:spPr>
          <a:xfrm>
            <a:off x="7610858" y="2942294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E2D8C4-17D2-7F73-D839-600F0FEA76A4}"/>
              </a:ext>
            </a:extLst>
          </p:cNvPr>
          <p:cNvCxnSpPr>
            <a:cxnSpLocks/>
          </p:cNvCxnSpPr>
          <p:nvPr/>
        </p:nvCxnSpPr>
        <p:spPr>
          <a:xfrm>
            <a:off x="5805884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7991E2-349C-5693-78F9-D520899A2D9D}"/>
              </a:ext>
            </a:extLst>
          </p:cNvPr>
          <p:cNvCxnSpPr>
            <a:cxnSpLocks/>
          </p:cNvCxnSpPr>
          <p:nvPr/>
        </p:nvCxnSpPr>
        <p:spPr>
          <a:xfrm>
            <a:off x="6125616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E3D5EA-9776-B214-E10E-80092515E51A}"/>
              </a:ext>
            </a:extLst>
          </p:cNvPr>
          <p:cNvCxnSpPr>
            <a:cxnSpLocks/>
          </p:cNvCxnSpPr>
          <p:nvPr/>
        </p:nvCxnSpPr>
        <p:spPr>
          <a:xfrm>
            <a:off x="6234815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650197-C8FC-B1E2-F636-922068F5906D}"/>
              </a:ext>
            </a:extLst>
          </p:cNvPr>
          <p:cNvCxnSpPr>
            <a:cxnSpLocks/>
          </p:cNvCxnSpPr>
          <p:nvPr/>
        </p:nvCxnSpPr>
        <p:spPr>
          <a:xfrm>
            <a:off x="6578565" y="3027982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3B15C5-56D4-22EE-38D2-7CAEA7164BCD}"/>
              </a:ext>
            </a:extLst>
          </p:cNvPr>
          <p:cNvCxnSpPr>
            <a:cxnSpLocks/>
          </p:cNvCxnSpPr>
          <p:nvPr/>
        </p:nvCxnSpPr>
        <p:spPr>
          <a:xfrm>
            <a:off x="6568027" y="328236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67EFB2-1FEA-3F37-AE1C-AC75B4297989}"/>
              </a:ext>
            </a:extLst>
          </p:cNvPr>
          <p:cNvCxnSpPr>
            <a:cxnSpLocks/>
          </p:cNvCxnSpPr>
          <p:nvPr/>
        </p:nvCxnSpPr>
        <p:spPr>
          <a:xfrm>
            <a:off x="6912660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A426C30-8A59-FB3D-3931-9C2CAE009682}"/>
              </a:ext>
            </a:extLst>
          </p:cNvPr>
          <p:cNvCxnSpPr>
            <a:cxnSpLocks/>
          </p:cNvCxnSpPr>
          <p:nvPr/>
        </p:nvCxnSpPr>
        <p:spPr>
          <a:xfrm>
            <a:off x="6902122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CE02E8-9BA3-12F9-5637-F93EF7D67837}"/>
              </a:ext>
            </a:extLst>
          </p:cNvPr>
          <p:cNvCxnSpPr>
            <a:cxnSpLocks/>
          </p:cNvCxnSpPr>
          <p:nvPr/>
        </p:nvCxnSpPr>
        <p:spPr>
          <a:xfrm>
            <a:off x="7257293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7C92333-9CE3-DDD1-48A3-AAABA0B8E624}"/>
              </a:ext>
            </a:extLst>
          </p:cNvPr>
          <p:cNvCxnSpPr>
            <a:cxnSpLocks/>
          </p:cNvCxnSpPr>
          <p:nvPr/>
        </p:nvCxnSpPr>
        <p:spPr>
          <a:xfrm>
            <a:off x="7246755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1D90D14-DDB2-9379-984F-4536E893B615}"/>
              </a:ext>
            </a:extLst>
          </p:cNvPr>
          <p:cNvCxnSpPr>
            <a:cxnSpLocks/>
          </p:cNvCxnSpPr>
          <p:nvPr/>
        </p:nvCxnSpPr>
        <p:spPr>
          <a:xfrm>
            <a:off x="7612464" y="302553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F24413-1119-B54C-0382-0D5941A34C91}"/>
              </a:ext>
            </a:extLst>
          </p:cNvPr>
          <p:cNvCxnSpPr>
            <a:cxnSpLocks/>
          </p:cNvCxnSpPr>
          <p:nvPr/>
        </p:nvCxnSpPr>
        <p:spPr>
          <a:xfrm>
            <a:off x="7601926" y="327991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3A1A4E2-50A6-8D5D-4886-CABE47124B74}"/>
              </a:ext>
            </a:extLst>
          </p:cNvPr>
          <p:cNvCxnSpPr>
            <a:cxnSpLocks/>
          </p:cNvCxnSpPr>
          <p:nvPr/>
        </p:nvCxnSpPr>
        <p:spPr>
          <a:xfrm>
            <a:off x="5547408" y="336309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273BA8-8F18-2668-C762-C2C9DA8D76B7}"/>
              </a:ext>
            </a:extLst>
          </p:cNvPr>
          <p:cNvCxnSpPr>
            <a:cxnSpLocks/>
          </p:cNvCxnSpPr>
          <p:nvPr/>
        </p:nvCxnSpPr>
        <p:spPr>
          <a:xfrm>
            <a:off x="5805884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EB7C20F-6A2A-8746-E8AD-CADA7553BC36}"/>
              </a:ext>
            </a:extLst>
          </p:cNvPr>
          <p:cNvCxnSpPr>
            <a:cxnSpLocks/>
          </p:cNvCxnSpPr>
          <p:nvPr/>
        </p:nvCxnSpPr>
        <p:spPr>
          <a:xfrm>
            <a:off x="6125616" y="3348104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508CD1F-53CC-66A9-250E-D7A40D86D965}"/>
              </a:ext>
            </a:extLst>
          </p:cNvPr>
          <p:cNvCxnSpPr>
            <a:cxnSpLocks/>
          </p:cNvCxnSpPr>
          <p:nvPr/>
        </p:nvCxnSpPr>
        <p:spPr>
          <a:xfrm>
            <a:off x="6218774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EDEB66-F0D6-84F8-80A7-86B85812F41A}"/>
              </a:ext>
            </a:extLst>
          </p:cNvPr>
          <p:cNvCxnSpPr>
            <a:cxnSpLocks/>
          </p:cNvCxnSpPr>
          <p:nvPr/>
        </p:nvCxnSpPr>
        <p:spPr>
          <a:xfrm>
            <a:off x="6920356" y="3608995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7DA4FA-0EE7-7BE5-E655-253F1051DDAA}"/>
              </a:ext>
            </a:extLst>
          </p:cNvPr>
          <p:cNvCxnSpPr>
            <a:cxnSpLocks/>
          </p:cNvCxnSpPr>
          <p:nvPr/>
        </p:nvCxnSpPr>
        <p:spPr>
          <a:xfrm>
            <a:off x="7251419" y="360962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A5FD18-1B53-4EE5-981B-11C6D2A3647D}"/>
              </a:ext>
            </a:extLst>
          </p:cNvPr>
          <p:cNvCxnSpPr>
            <a:cxnSpLocks/>
          </p:cNvCxnSpPr>
          <p:nvPr/>
        </p:nvCxnSpPr>
        <p:spPr>
          <a:xfrm>
            <a:off x="7612339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8C86731-DF9A-FCF5-06C9-C3A8230853AE}"/>
              </a:ext>
            </a:extLst>
          </p:cNvPr>
          <p:cNvCxnSpPr>
            <a:cxnSpLocks/>
          </p:cNvCxnSpPr>
          <p:nvPr/>
        </p:nvCxnSpPr>
        <p:spPr>
          <a:xfrm>
            <a:off x="6923293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5E1AF91-F632-BFDB-E528-7D427FDF17E5}"/>
              </a:ext>
            </a:extLst>
          </p:cNvPr>
          <p:cNvCxnSpPr>
            <a:cxnSpLocks/>
          </p:cNvCxnSpPr>
          <p:nvPr/>
        </p:nvCxnSpPr>
        <p:spPr>
          <a:xfrm>
            <a:off x="7267952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B9B0AC6-98F8-ACF4-26A0-7B1C2AE51AE5}"/>
              </a:ext>
            </a:extLst>
          </p:cNvPr>
          <p:cNvCxnSpPr>
            <a:cxnSpLocks/>
          </p:cNvCxnSpPr>
          <p:nvPr/>
        </p:nvCxnSpPr>
        <p:spPr>
          <a:xfrm>
            <a:off x="7617299" y="39340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B3BD8C-6433-5197-23FE-D2171BF26AD2}"/>
              </a:ext>
            </a:extLst>
          </p:cNvPr>
          <p:cNvCxnSpPr>
            <a:cxnSpLocks/>
          </p:cNvCxnSpPr>
          <p:nvPr/>
        </p:nvCxnSpPr>
        <p:spPr>
          <a:xfrm>
            <a:off x="6575296" y="369385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5AC9D2-4C5E-73C3-9F5D-1D9C760DA828}"/>
              </a:ext>
            </a:extLst>
          </p:cNvPr>
          <p:cNvCxnSpPr>
            <a:cxnSpLocks/>
          </p:cNvCxnSpPr>
          <p:nvPr/>
        </p:nvCxnSpPr>
        <p:spPr>
          <a:xfrm>
            <a:off x="5803540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132D4-EC5E-E511-0B88-9ED1A55034AE}"/>
              </a:ext>
            </a:extLst>
          </p:cNvPr>
          <p:cNvCxnSpPr>
            <a:cxnSpLocks/>
          </p:cNvCxnSpPr>
          <p:nvPr/>
        </p:nvCxnSpPr>
        <p:spPr>
          <a:xfrm>
            <a:off x="616140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0430ED-AF6B-9477-5D65-56762B85763A}"/>
              </a:ext>
            </a:extLst>
          </p:cNvPr>
          <p:cNvCxnSpPr>
            <a:cxnSpLocks/>
          </p:cNvCxnSpPr>
          <p:nvPr/>
        </p:nvCxnSpPr>
        <p:spPr>
          <a:xfrm>
            <a:off x="6481134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9326BE5-726D-9337-318C-DF912B681178}"/>
              </a:ext>
            </a:extLst>
          </p:cNvPr>
          <p:cNvCxnSpPr>
            <a:cxnSpLocks/>
          </p:cNvCxnSpPr>
          <p:nvPr/>
        </p:nvCxnSpPr>
        <p:spPr>
          <a:xfrm>
            <a:off x="5804404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8A58AA7-F894-C7B4-6C79-202E85ABF004}"/>
              </a:ext>
            </a:extLst>
          </p:cNvPr>
          <p:cNvCxnSpPr>
            <a:cxnSpLocks/>
          </p:cNvCxnSpPr>
          <p:nvPr/>
        </p:nvCxnSpPr>
        <p:spPr>
          <a:xfrm>
            <a:off x="5887295" y="403049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BD30A2-A914-7C8A-80CD-37AAE7EB1FE1}"/>
              </a:ext>
            </a:extLst>
          </p:cNvPr>
          <p:cNvCxnSpPr>
            <a:cxnSpLocks/>
          </p:cNvCxnSpPr>
          <p:nvPr/>
        </p:nvCxnSpPr>
        <p:spPr>
          <a:xfrm>
            <a:off x="6145771" y="403049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E89F9AF-277C-7218-8E24-20E0AD8D3761}"/>
              </a:ext>
            </a:extLst>
          </p:cNvPr>
          <p:cNvCxnSpPr>
            <a:cxnSpLocks/>
          </p:cNvCxnSpPr>
          <p:nvPr/>
        </p:nvCxnSpPr>
        <p:spPr>
          <a:xfrm>
            <a:off x="6477309" y="4018469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10005D9-91B4-C1B1-51EF-29B46DEC34D4}"/>
              </a:ext>
            </a:extLst>
          </p:cNvPr>
          <p:cNvCxnSpPr>
            <a:cxnSpLocks/>
          </p:cNvCxnSpPr>
          <p:nvPr/>
        </p:nvCxnSpPr>
        <p:spPr>
          <a:xfrm>
            <a:off x="6818676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D8615A-4324-3EB2-9D2D-9EB6F6E38BF5}"/>
              </a:ext>
            </a:extLst>
          </p:cNvPr>
          <p:cNvCxnSpPr>
            <a:cxnSpLocks/>
          </p:cNvCxnSpPr>
          <p:nvPr/>
        </p:nvCxnSpPr>
        <p:spPr>
          <a:xfrm>
            <a:off x="6923573" y="402943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217A457-9B74-C67E-61B4-BB413775450B}"/>
              </a:ext>
            </a:extLst>
          </p:cNvPr>
          <p:cNvCxnSpPr>
            <a:cxnSpLocks/>
          </p:cNvCxnSpPr>
          <p:nvPr/>
        </p:nvCxnSpPr>
        <p:spPr>
          <a:xfrm>
            <a:off x="7261511" y="401470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5948B1D-1828-DAE4-C605-0CA3923FC62D}"/>
              </a:ext>
            </a:extLst>
          </p:cNvPr>
          <p:cNvCxnSpPr>
            <a:cxnSpLocks/>
          </p:cNvCxnSpPr>
          <p:nvPr/>
        </p:nvCxnSpPr>
        <p:spPr>
          <a:xfrm>
            <a:off x="7250973" y="4269087"/>
            <a:ext cx="156591" cy="0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0BB07CE-2B76-0978-226B-D3D1E3B48F3E}"/>
              </a:ext>
            </a:extLst>
          </p:cNvPr>
          <p:cNvSpPr txBox="1"/>
          <p:nvPr/>
        </p:nvSpPr>
        <p:spPr>
          <a:xfrm>
            <a:off x="8525377" y="2431747"/>
            <a:ext cx="2778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 there are equal scores when coming from different cells. Remember all equivalent sources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8798DE-0981-EE0F-030E-C2D71D0E81A2}"/>
              </a:ext>
            </a:extLst>
          </p:cNvPr>
          <p:cNvCxnSpPr>
            <a:cxnSpLocks/>
          </p:cNvCxnSpPr>
          <p:nvPr/>
        </p:nvCxnSpPr>
        <p:spPr>
          <a:xfrm>
            <a:off x="6575296" y="360887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774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BE58-5E1E-21E6-9020-3F64769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Matrix-filling: fill the matrix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66A3-24E6-B3A0-852D-858327E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2DFE-7B2A-4C27-E277-E3B47D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020-11EA-05CB-0490-BF652E2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008B8-51F9-CDA7-F11B-9C1AF8FB52FB}"/>
              </a:ext>
            </a:extLst>
          </p:cNvPr>
          <p:cNvSpPr txBox="1"/>
          <p:nvPr/>
        </p:nvSpPr>
        <p:spPr>
          <a:xfrm>
            <a:off x="609600" y="2425695"/>
            <a:ext cx="1578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Match = +1</a:t>
            </a:r>
          </a:p>
          <a:p>
            <a:pPr algn="ctr"/>
            <a:r>
              <a:rPr lang="en-US" dirty="0"/>
              <a:t>Mismatch = -1</a:t>
            </a:r>
          </a:p>
          <a:p>
            <a:pPr algn="ctr"/>
            <a:r>
              <a:rPr lang="en-US" dirty="0"/>
              <a:t>Gap = -1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91508F-FC49-443A-8F00-0FC3ABE4B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77365"/>
              </p:ext>
            </p:extLst>
          </p:nvPr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4135EB-E6D2-6698-48CE-C7C04EF48BD0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1F9833-6F80-99E2-CCCB-D5FF13D0286F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099C90-614A-9004-0441-4C5B40984954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95DA70-7046-04EB-B485-DB9C3F7B522E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F7C0BB-94BC-D340-AD63-8394720CCA76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B43C13-56F8-FE4C-BAD8-967D40A36EAF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D02E03-D159-9747-1860-264C25C17DD3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D811B1-6A92-AF65-351F-BA8040F9E2C4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E69C31-08BF-DA6C-8011-6D02330543C1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038343-CB84-A257-AE5D-C4FEEEDBBEEF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BD194D-66D3-C36D-42E7-EF843DBCCB27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6521B3-71AA-68EE-7F2C-76CC61FB4358}"/>
              </a:ext>
            </a:extLst>
          </p:cNvPr>
          <p:cNvCxnSpPr>
            <a:cxnSpLocks/>
          </p:cNvCxnSpPr>
          <p:nvPr/>
        </p:nvCxnSpPr>
        <p:spPr>
          <a:xfrm>
            <a:off x="5541156" y="237007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56D8A3-5D3F-8939-82C5-5C907212BC2C}"/>
              </a:ext>
            </a:extLst>
          </p:cNvPr>
          <p:cNvCxnSpPr>
            <a:cxnSpLocks/>
          </p:cNvCxnSpPr>
          <p:nvPr/>
        </p:nvCxnSpPr>
        <p:spPr>
          <a:xfrm>
            <a:off x="7611450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95AF52-BC61-86CD-7830-71130941AE0A}"/>
              </a:ext>
            </a:extLst>
          </p:cNvPr>
          <p:cNvCxnSpPr>
            <a:cxnSpLocks/>
          </p:cNvCxnSpPr>
          <p:nvPr/>
        </p:nvCxnSpPr>
        <p:spPr>
          <a:xfrm>
            <a:off x="5878781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B931FD-412C-DD64-9B9B-3D71B7314047}"/>
              </a:ext>
            </a:extLst>
          </p:cNvPr>
          <p:cNvCxnSpPr>
            <a:cxnSpLocks/>
          </p:cNvCxnSpPr>
          <p:nvPr/>
        </p:nvCxnSpPr>
        <p:spPr>
          <a:xfrm>
            <a:off x="622344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13FDA6-1386-FA71-0403-6058CBE96E45}"/>
              </a:ext>
            </a:extLst>
          </p:cNvPr>
          <p:cNvCxnSpPr>
            <a:cxnSpLocks/>
          </p:cNvCxnSpPr>
          <p:nvPr/>
        </p:nvCxnSpPr>
        <p:spPr>
          <a:xfrm>
            <a:off x="657982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18CC7F-69EF-B7B5-F034-A7701CD4645B}"/>
              </a:ext>
            </a:extLst>
          </p:cNvPr>
          <p:cNvCxnSpPr>
            <a:cxnSpLocks/>
          </p:cNvCxnSpPr>
          <p:nvPr/>
        </p:nvCxnSpPr>
        <p:spPr>
          <a:xfrm>
            <a:off x="6917445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807F43-BDC5-9611-5EC4-DBDE8A55729E}"/>
              </a:ext>
            </a:extLst>
          </p:cNvPr>
          <p:cNvCxnSpPr>
            <a:cxnSpLocks/>
          </p:cNvCxnSpPr>
          <p:nvPr/>
        </p:nvCxnSpPr>
        <p:spPr>
          <a:xfrm>
            <a:off x="7262104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A3D89A-FD8D-C393-42D1-37B4F66D1137}"/>
              </a:ext>
            </a:extLst>
          </p:cNvPr>
          <p:cNvCxnSpPr>
            <a:cxnSpLocks/>
          </p:cNvCxnSpPr>
          <p:nvPr/>
        </p:nvCxnSpPr>
        <p:spPr>
          <a:xfrm>
            <a:off x="7611451" y="260466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1DA681-EFA9-305B-04EC-7EE3C46AAD4D}"/>
              </a:ext>
            </a:extLst>
          </p:cNvPr>
          <p:cNvCxnSpPr>
            <a:cxnSpLocks/>
          </p:cNvCxnSpPr>
          <p:nvPr/>
        </p:nvCxnSpPr>
        <p:spPr>
          <a:xfrm>
            <a:off x="544802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37FA5-1697-3A8B-F630-0DFB6E563E91}"/>
              </a:ext>
            </a:extLst>
          </p:cNvPr>
          <p:cNvCxnSpPr>
            <a:cxnSpLocks/>
          </p:cNvCxnSpPr>
          <p:nvPr/>
        </p:nvCxnSpPr>
        <p:spPr>
          <a:xfrm>
            <a:off x="5448022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A6867B-0C6A-78FA-21E5-09B171A7E352}"/>
              </a:ext>
            </a:extLst>
          </p:cNvPr>
          <p:cNvCxnSpPr>
            <a:cxnSpLocks/>
          </p:cNvCxnSpPr>
          <p:nvPr/>
        </p:nvCxnSpPr>
        <p:spPr>
          <a:xfrm>
            <a:off x="5448022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CBD3F4-5F0D-8444-4471-AC4DC9017FD7}"/>
              </a:ext>
            </a:extLst>
          </p:cNvPr>
          <p:cNvCxnSpPr>
            <a:cxnSpLocks/>
          </p:cNvCxnSpPr>
          <p:nvPr/>
        </p:nvCxnSpPr>
        <p:spPr>
          <a:xfrm>
            <a:off x="5797370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A3F004-B9AD-DDC4-EF72-624BBAC75816}"/>
              </a:ext>
            </a:extLst>
          </p:cNvPr>
          <p:cNvCxnSpPr>
            <a:cxnSpLocks/>
          </p:cNvCxnSpPr>
          <p:nvPr/>
        </p:nvCxnSpPr>
        <p:spPr>
          <a:xfrm>
            <a:off x="5878780" y="2692531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47156F-6150-16E5-5BCB-0750ED20D577}"/>
              </a:ext>
            </a:extLst>
          </p:cNvPr>
          <p:cNvCxnSpPr>
            <a:cxnSpLocks/>
          </p:cNvCxnSpPr>
          <p:nvPr/>
        </p:nvCxnSpPr>
        <p:spPr>
          <a:xfrm>
            <a:off x="7265015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F54C1F-02F9-59F8-C077-85B72E440990}"/>
              </a:ext>
            </a:extLst>
          </p:cNvPr>
          <p:cNvCxnSpPr>
            <a:cxnSpLocks/>
          </p:cNvCxnSpPr>
          <p:nvPr/>
        </p:nvCxnSpPr>
        <p:spPr>
          <a:xfrm>
            <a:off x="6927390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571D6D-A302-F6DC-4595-C71C7EABD451}"/>
              </a:ext>
            </a:extLst>
          </p:cNvPr>
          <p:cNvCxnSpPr>
            <a:cxnSpLocks/>
          </p:cNvCxnSpPr>
          <p:nvPr/>
        </p:nvCxnSpPr>
        <p:spPr>
          <a:xfrm>
            <a:off x="622284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FF3363-663F-0B49-9D20-0B2D3B7B918F}"/>
              </a:ext>
            </a:extLst>
          </p:cNvPr>
          <p:cNvCxnSpPr>
            <a:cxnSpLocks/>
          </p:cNvCxnSpPr>
          <p:nvPr/>
        </p:nvCxnSpPr>
        <p:spPr>
          <a:xfrm>
            <a:off x="657922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AC91D7-594C-1CAC-0A7C-C5FD490975BC}"/>
              </a:ext>
            </a:extLst>
          </p:cNvPr>
          <p:cNvCxnSpPr>
            <a:cxnSpLocks/>
          </p:cNvCxnSpPr>
          <p:nvPr/>
        </p:nvCxnSpPr>
        <p:spPr>
          <a:xfrm>
            <a:off x="6916852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8DF063-CEDE-37CC-32E9-03325ECF0914}"/>
              </a:ext>
            </a:extLst>
          </p:cNvPr>
          <p:cNvCxnSpPr>
            <a:cxnSpLocks/>
          </p:cNvCxnSpPr>
          <p:nvPr/>
        </p:nvCxnSpPr>
        <p:spPr>
          <a:xfrm>
            <a:off x="7261511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DD2608-B06B-740F-1CF8-DAC35B6DB09D}"/>
              </a:ext>
            </a:extLst>
          </p:cNvPr>
          <p:cNvCxnSpPr>
            <a:cxnSpLocks/>
          </p:cNvCxnSpPr>
          <p:nvPr/>
        </p:nvCxnSpPr>
        <p:spPr>
          <a:xfrm>
            <a:off x="7610858" y="2942294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F69202-C81F-EC32-E7FB-9889E46F58C0}"/>
              </a:ext>
            </a:extLst>
          </p:cNvPr>
          <p:cNvCxnSpPr>
            <a:cxnSpLocks/>
          </p:cNvCxnSpPr>
          <p:nvPr/>
        </p:nvCxnSpPr>
        <p:spPr>
          <a:xfrm>
            <a:off x="5805884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66C3C3-1169-63F0-C3C6-A3BB57F86A55}"/>
              </a:ext>
            </a:extLst>
          </p:cNvPr>
          <p:cNvCxnSpPr>
            <a:cxnSpLocks/>
          </p:cNvCxnSpPr>
          <p:nvPr/>
        </p:nvCxnSpPr>
        <p:spPr>
          <a:xfrm>
            <a:off x="6125616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50E806-87B0-077C-65E6-EB6773141DD5}"/>
              </a:ext>
            </a:extLst>
          </p:cNvPr>
          <p:cNvCxnSpPr>
            <a:cxnSpLocks/>
          </p:cNvCxnSpPr>
          <p:nvPr/>
        </p:nvCxnSpPr>
        <p:spPr>
          <a:xfrm>
            <a:off x="6234815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F9E7D5-B7E5-9CEA-F19B-0D1F299D20B4}"/>
              </a:ext>
            </a:extLst>
          </p:cNvPr>
          <p:cNvCxnSpPr>
            <a:cxnSpLocks/>
          </p:cNvCxnSpPr>
          <p:nvPr/>
        </p:nvCxnSpPr>
        <p:spPr>
          <a:xfrm>
            <a:off x="6578565" y="3027982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E5D6D0-A0AA-937F-102D-50E30A8C4124}"/>
              </a:ext>
            </a:extLst>
          </p:cNvPr>
          <p:cNvCxnSpPr>
            <a:cxnSpLocks/>
          </p:cNvCxnSpPr>
          <p:nvPr/>
        </p:nvCxnSpPr>
        <p:spPr>
          <a:xfrm>
            <a:off x="6568027" y="328236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3762DC-E10D-CE89-C362-D7476FC227A4}"/>
              </a:ext>
            </a:extLst>
          </p:cNvPr>
          <p:cNvCxnSpPr>
            <a:cxnSpLocks/>
          </p:cNvCxnSpPr>
          <p:nvPr/>
        </p:nvCxnSpPr>
        <p:spPr>
          <a:xfrm>
            <a:off x="6912660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2755CA-8225-C76F-4EA0-0D3C235D3EEB}"/>
              </a:ext>
            </a:extLst>
          </p:cNvPr>
          <p:cNvCxnSpPr>
            <a:cxnSpLocks/>
          </p:cNvCxnSpPr>
          <p:nvPr/>
        </p:nvCxnSpPr>
        <p:spPr>
          <a:xfrm>
            <a:off x="6902122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CA6E97-9A29-9E62-8D60-0D109736DD74}"/>
              </a:ext>
            </a:extLst>
          </p:cNvPr>
          <p:cNvCxnSpPr>
            <a:cxnSpLocks/>
          </p:cNvCxnSpPr>
          <p:nvPr/>
        </p:nvCxnSpPr>
        <p:spPr>
          <a:xfrm>
            <a:off x="7257293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4F58E1-D6E1-B29A-49E1-9721D5109049}"/>
              </a:ext>
            </a:extLst>
          </p:cNvPr>
          <p:cNvCxnSpPr>
            <a:cxnSpLocks/>
          </p:cNvCxnSpPr>
          <p:nvPr/>
        </p:nvCxnSpPr>
        <p:spPr>
          <a:xfrm>
            <a:off x="7246755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B184C1-DB92-D801-8A05-6D71428DE5D5}"/>
              </a:ext>
            </a:extLst>
          </p:cNvPr>
          <p:cNvCxnSpPr>
            <a:cxnSpLocks/>
          </p:cNvCxnSpPr>
          <p:nvPr/>
        </p:nvCxnSpPr>
        <p:spPr>
          <a:xfrm>
            <a:off x="7612464" y="302553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213F3B-6027-0291-304B-EC82A603BD89}"/>
              </a:ext>
            </a:extLst>
          </p:cNvPr>
          <p:cNvCxnSpPr>
            <a:cxnSpLocks/>
          </p:cNvCxnSpPr>
          <p:nvPr/>
        </p:nvCxnSpPr>
        <p:spPr>
          <a:xfrm>
            <a:off x="7601926" y="327991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29778E-E76A-5D25-A0C6-CC7EF92C5D6C}"/>
              </a:ext>
            </a:extLst>
          </p:cNvPr>
          <p:cNvCxnSpPr>
            <a:cxnSpLocks/>
          </p:cNvCxnSpPr>
          <p:nvPr/>
        </p:nvCxnSpPr>
        <p:spPr>
          <a:xfrm>
            <a:off x="5547408" y="336309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68675B-960F-F7EE-0A01-B23B2CC4B8C3}"/>
              </a:ext>
            </a:extLst>
          </p:cNvPr>
          <p:cNvCxnSpPr>
            <a:cxnSpLocks/>
          </p:cNvCxnSpPr>
          <p:nvPr/>
        </p:nvCxnSpPr>
        <p:spPr>
          <a:xfrm>
            <a:off x="5805884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644014-F136-744A-9CD6-646F6C14D475}"/>
              </a:ext>
            </a:extLst>
          </p:cNvPr>
          <p:cNvCxnSpPr>
            <a:cxnSpLocks/>
          </p:cNvCxnSpPr>
          <p:nvPr/>
        </p:nvCxnSpPr>
        <p:spPr>
          <a:xfrm>
            <a:off x="6125616" y="3348104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894BD6-5F06-CC88-1A1C-ED19F46AEF3C}"/>
              </a:ext>
            </a:extLst>
          </p:cNvPr>
          <p:cNvCxnSpPr>
            <a:cxnSpLocks/>
          </p:cNvCxnSpPr>
          <p:nvPr/>
        </p:nvCxnSpPr>
        <p:spPr>
          <a:xfrm>
            <a:off x="6218774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012B4F-E8BB-1582-F298-B672D4A2AA86}"/>
              </a:ext>
            </a:extLst>
          </p:cNvPr>
          <p:cNvCxnSpPr>
            <a:cxnSpLocks/>
          </p:cNvCxnSpPr>
          <p:nvPr/>
        </p:nvCxnSpPr>
        <p:spPr>
          <a:xfrm>
            <a:off x="6920356" y="3608995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98A573-0393-7B9F-D13B-B5DAA0D4D5FB}"/>
              </a:ext>
            </a:extLst>
          </p:cNvPr>
          <p:cNvCxnSpPr>
            <a:cxnSpLocks/>
          </p:cNvCxnSpPr>
          <p:nvPr/>
        </p:nvCxnSpPr>
        <p:spPr>
          <a:xfrm>
            <a:off x="7251419" y="360962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793F45-5E5F-AD2E-A30B-9EF61B4FB4B8}"/>
              </a:ext>
            </a:extLst>
          </p:cNvPr>
          <p:cNvCxnSpPr>
            <a:cxnSpLocks/>
          </p:cNvCxnSpPr>
          <p:nvPr/>
        </p:nvCxnSpPr>
        <p:spPr>
          <a:xfrm>
            <a:off x="7612339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48451F-4C93-DD65-C3AA-71BCC30B79F1}"/>
              </a:ext>
            </a:extLst>
          </p:cNvPr>
          <p:cNvCxnSpPr>
            <a:cxnSpLocks/>
          </p:cNvCxnSpPr>
          <p:nvPr/>
        </p:nvCxnSpPr>
        <p:spPr>
          <a:xfrm>
            <a:off x="6923293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BB5D5B-7898-F7F4-4611-3820E7BBB4DC}"/>
              </a:ext>
            </a:extLst>
          </p:cNvPr>
          <p:cNvCxnSpPr>
            <a:cxnSpLocks/>
          </p:cNvCxnSpPr>
          <p:nvPr/>
        </p:nvCxnSpPr>
        <p:spPr>
          <a:xfrm>
            <a:off x="7267952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327546-B590-09B9-8CFB-81D18D1D6D0E}"/>
              </a:ext>
            </a:extLst>
          </p:cNvPr>
          <p:cNvCxnSpPr>
            <a:cxnSpLocks/>
          </p:cNvCxnSpPr>
          <p:nvPr/>
        </p:nvCxnSpPr>
        <p:spPr>
          <a:xfrm>
            <a:off x="7617299" y="39340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7C39B0-5159-195A-11F6-A0DC8B66445E}"/>
              </a:ext>
            </a:extLst>
          </p:cNvPr>
          <p:cNvCxnSpPr>
            <a:cxnSpLocks/>
          </p:cNvCxnSpPr>
          <p:nvPr/>
        </p:nvCxnSpPr>
        <p:spPr>
          <a:xfrm>
            <a:off x="6575296" y="369385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57136BB-FA0C-B7B3-333E-08F3BEA3B1E9}"/>
              </a:ext>
            </a:extLst>
          </p:cNvPr>
          <p:cNvCxnSpPr>
            <a:cxnSpLocks/>
          </p:cNvCxnSpPr>
          <p:nvPr/>
        </p:nvCxnSpPr>
        <p:spPr>
          <a:xfrm>
            <a:off x="5803540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0FFA-C12D-1CA5-7AF0-576ECB3CA8C4}"/>
              </a:ext>
            </a:extLst>
          </p:cNvPr>
          <p:cNvCxnSpPr>
            <a:cxnSpLocks/>
          </p:cNvCxnSpPr>
          <p:nvPr/>
        </p:nvCxnSpPr>
        <p:spPr>
          <a:xfrm>
            <a:off x="616140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21D75B-71D0-7CD6-E13A-D9DB9AA6B4BC}"/>
              </a:ext>
            </a:extLst>
          </p:cNvPr>
          <p:cNvCxnSpPr>
            <a:cxnSpLocks/>
          </p:cNvCxnSpPr>
          <p:nvPr/>
        </p:nvCxnSpPr>
        <p:spPr>
          <a:xfrm>
            <a:off x="6481134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C6469B-234C-993D-23A3-2219B36458B0}"/>
              </a:ext>
            </a:extLst>
          </p:cNvPr>
          <p:cNvCxnSpPr>
            <a:cxnSpLocks/>
          </p:cNvCxnSpPr>
          <p:nvPr/>
        </p:nvCxnSpPr>
        <p:spPr>
          <a:xfrm>
            <a:off x="5804404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659F458-F956-0D4F-2C21-115CDF597979}"/>
              </a:ext>
            </a:extLst>
          </p:cNvPr>
          <p:cNvCxnSpPr>
            <a:cxnSpLocks/>
          </p:cNvCxnSpPr>
          <p:nvPr/>
        </p:nvCxnSpPr>
        <p:spPr>
          <a:xfrm>
            <a:off x="5887295" y="403049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8EA334-5653-A286-1FAD-F524FEB9BD63}"/>
              </a:ext>
            </a:extLst>
          </p:cNvPr>
          <p:cNvCxnSpPr>
            <a:cxnSpLocks/>
          </p:cNvCxnSpPr>
          <p:nvPr/>
        </p:nvCxnSpPr>
        <p:spPr>
          <a:xfrm>
            <a:off x="6145771" y="403049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0694A93-F5F2-65A2-F2A3-5C01EC16C614}"/>
              </a:ext>
            </a:extLst>
          </p:cNvPr>
          <p:cNvCxnSpPr>
            <a:cxnSpLocks/>
          </p:cNvCxnSpPr>
          <p:nvPr/>
        </p:nvCxnSpPr>
        <p:spPr>
          <a:xfrm>
            <a:off x="6477309" y="4018469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325317-E107-CFF8-DDEC-0A31FD5B1C48}"/>
              </a:ext>
            </a:extLst>
          </p:cNvPr>
          <p:cNvCxnSpPr>
            <a:cxnSpLocks/>
          </p:cNvCxnSpPr>
          <p:nvPr/>
        </p:nvCxnSpPr>
        <p:spPr>
          <a:xfrm>
            <a:off x="6818676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6067D99-7351-253E-4AD1-A9957D3A8C26}"/>
              </a:ext>
            </a:extLst>
          </p:cNvPr>
          <p:cNvCxnSpPr>
            <a:cxnSpLocks/>
          </p:cNvCxnSpPr>
          <p:nvPr/>
        </p:nvCxnSpPr>
        <p:spPr>
          <a:xfrm>
            <a:off x="6923573" y="402943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3D9660-F737-F693-590E-5E4FB8622F5A}"/>
              </a:ext>
            </a:extLst>
          </p:cNvPr>
          <p:cNvCxnSpPr>
            <a:cxnSpLocks/>
          </p:cNvCxnSpPr>
          <p:nvPr/>
        </p:nvCxnSpPr>
        <p:spPr>
          <a:xfrm>
            <a:off x="7261511" y="4014706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C52566E-9F56-4E12-B75F-9030AB3A6F5B}"/>
              </a:ext>
            </a:extLst>
          </p:cNvPr>
          <p:cNvCxnSpPr>
            <a:cxnSpLocks/>
          </p:cNvCxnSpPr>
          <p:nvPr/>
        </p:nvCxnSpPr>
        <p:spPr>
          <a:xfrm>
            <a:off x="7250973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374150-43D8-0585-94F1-A8F029568140}"/>
              </a:ext>
            </a:extLst>
          </p:cNvPr>
          <p:cNvCxnSpPr>
            <a:cxnSpLocks/>
          </p:cNvCxnSpPr>
          <p:nvPr/>
        </p:nvCxnSpPr>
        <p:spPr>
          <a:xfrm>
            <a:off x="7601926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442685-ECB6-0D3B-D006-8F17629EFD03}"/>
              </a:ext>
            </a:extLst>
          </p:cNvPr>
          <p:cNvCxnSpPr>
            <a:cxnSpLocks/>
          </p:cNvCxnSpPr>
          <p:nvPr/>
        </p:nvCxnSpPr>
        <p:spPr>
          <a:xfrm>
            <a:off x="5545928" y="435628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FDAB02E-3D9F-2A07-F725-0F6F095582B9}"/>
              </a:ext>
            </a:extLst>
          </p:cNvPr>
          <p:cNvCxnSpPr>
            <a:cxnSpLocks/>
          </p:cNvCxnSpPr>
          <p:nvPr/>
        </p:nvCxnSpPr>
        <p:spPr>
          <a:xfrm>
            <a:off x="5804404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CC4A73-5CCA-6479-876D-22E01970FE17}"/>
              </a:ext>
            </a:extLst>
          </p:cNvPr>
          <p:cNvCxnSpPr>
            <a:cxnSpLocks/>
          </p:cNvCxnSpPr>
          <p:nvPr/>
        </p:nvCxnSpPr>
        <p:spPr>
          <a:xfrm>
            <a:off x="6232058" y="435210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0291F1-A6DF-96A8-2C84-CC035F59C80D}"/>
              </a:ext>
            </a:extLst>
          </p:cNvPr>
          <p:cNvCxnSpPr>
            <a:cxnSpLocks/>
          </p:cNvCxnSpPr>
          <p:nvPr/>
        </p:nvCxnSpPr>
        <p:spPr>
          <a:xfrm>
            <a:off x="6490534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3D5CC4D-3FBD-9FFC-3479-D5C30721CCB6}"/>
              </a:ext>
            </a:extLst>
          </p:cNvPr>
          <p:cNvCxnSpPr>
            <a:cxnSpLocks/>
          </p:cNvCxnSpPr>
          <p:nvPr/>
        </p:nvCxnSpPr>
        <p:spPr>
          <a:xfrm>
            <a:off x="6825165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DBFCBEA-9A7A-3BA1-5013-8295AF53912B}"/>
              </a:ext>
            </a:extLst>
          </p:cNvPr>
          <p:cNvCxnSpPr>
            <a:cxnSpLocks/>
          </p:cNvCxnSpPr>
          <p:nvPr/>
        </p:nvCxnSpPr>
        <p:spPr>
          <a:xfrm>
            <a:off x="7181547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C97475B-82B8-A1EA-73A1-6B329FC42E1B}"/>
              </a:ext>
            </a:extLst>
          </p:cNvPr>
          <p:cNvCxnSpPr>
            <a:cxnSpLocks/>
          </p:cNvCxnSpPr>
          <p:nvPr/>
        </p:nvCxnSpPr>
        <p:spPr>
          <a:xfrm>
            <a:off x="6145771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38674C-DFD8-9EB0-CCB7-5AC2C55E32E6}"/>
              </a:ext>
            </a:extLst>
          </p:cNvPr>
          <p:cNvCxnSpPr>
            <a:cxnSpLocks/>
          </p:cNvCxnSpPr>
          <p:nvPr/>
        </p:nvCxnSpPr>
        <p:spPr>
          <a:xfrm>
            <a:off x="7257292" y="4349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4BD226D-CF18-B522-278E-122189973D6A}"/>
              </a:ext>
            </a:extLst>
          </p:cNvPr>
          <p:cNvCxnSpPr>
            <a:cxnSpLocks/>
          </p:cNvCxnSpPr>
          <p:nvPr/>
        </p:nvCxnSpPr>
        <p:spPr>
          <a:xfrm>
            <a:off x="7617298" y="4361816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3ED11E-EAD3-74FE-EB77-D45D31D175A1}"/>
              </a:ext>
            </a:extLst>
          </p:cNvPr>
          <p:cNvCxnSpPr>
            <a:cxnSpLocks/>
          </p:cNvCxnSpPr>
          <p:nvPr/>
        </p:nvCxnSpPr>
        <p:spPr>
          <a:xfrm>
            <a:off x="6575296" y="360887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6B9BF1-7F97-A6B1-2D0D-27D993ECBF5B}"/>
              </a:ext>
            </a:extLst>
          </p:cNvPr>
          <p:cNvCxnSpPr>
            <a:cxnSpLocks/>
          </p:cNvCxnSpPr>
          <p:nvPr/>
        </p:nvCxnSpPr>
        <p:spPr>
          <a:xfrm>
            <a:off x="6234814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08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BE58-5E1E-21E6-9020-3F64769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Back-tracing: Follow the arrows back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66A3-24E6-B3A0-852D-858327E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2DFE-7B2A-4C27-E277-E3B47D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020-11EA-05CB-0490-BF652E2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008B8-51F9-CDA7-F11B-9C1AF8FB52FB}"/>
              </a:ext>
            </a:extLst>
          </p:cNvPr>
          <p:cNvSpPr txBox="1"/>
          <p:nvPr/>
        </p:nvSpPr>
        <p:spPr>
          <a:xfrm>
            <a:off x="539260" y="2425695"/>
            <a:ext cx="2861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Starting in the bottom right cell, follow the arrows back to the top left cell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E7FAF8-450A-64C9-4BCF-F91945CB0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91351"/>
              </p:ext>
            </p:extLst>
          </p:nvPr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A380DD-9827-B0D9-3E87-3C2D5B8B595F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316D20-0E88-ADA1-D889-EB9FA905BC87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FCDCAB-E81B-E7F0-E8E9-D74754120DEF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E7EF8-E7C5-C5AF-993C-FBEB0F5FD1AA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59FE90-9F89-B110-F2C4-E3F588B6B341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3E63C0-F4A0-16C5-86F1-9F96B3A82844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619943-C680-CB4C-7BFF-CA581F212C67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FFD013-8DA3-39F6-C692-4AA7803A6D6C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0F9969-56EF-13EC-FA8F-65A697FDAA22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78ADE3-38E5-9476-BABB-5B0BAA0E55FA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4217DA-F672-C035-6910-306FB6C95F4F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FB5D6-BF84-8271-5625-A7A3DD3B82BF}"/>
              </a:ext>
            </a:extLst>
          </p:cNvPr>
          <p:cNvCxnSpPr>
            <a:cxnSpLocks/>
          </p:cNvCxnSpPr>
          <p:nvPr/>
        </p:nvCxnSpPr>
        <p:spPr>
          <a:xfrm>
            <a:off x="5541156" y="237007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4D894B-C126-FF83-805E-FD1E943A5E02}"/>
              </a:ext>
            </a:extLst>
          </p:cNvPr>
          <p:cNvCxnSpPr>
            <a:cxnSpLocks/>
          </p:cNvCxnSpPr>
          <p:nvPr/>
        </p:nvCxnSpPr>
        <p:spPr>
          <a:xfrm>
            <a:off x="7611450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2BD26D-00A6-0A24-7FBB-47188FC6AC98}"/>
              </a:ext>
            </a:extLst>
          </p:cNvPr>
          <p:cNvCxnSpPr>
            <a:cxnSpLocks/>
          </p:cNvCxnSpPr>
          <p:nvPr/>
        </p:nvCxnSpPr>
        <p:spPr>
          <a:xfrm>
            <a:off x="5878781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B28BE8-AA56-65F3-03EF-A5AF35E8903D}"/>
              </a:ext>
            </a:extLst>
          </p:cNvPr>
          <p:cNvCxnSpPr>
            <a:cxnSpLocks/>
          </p:cNvCxnSpPr>
          <p:nvPr/>
        </p:nvCxnSpPr>
        <p:spPr>
          <a:xfrm>
            <a:off x="622344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9F2621-5B54-DDB7-318F-DB216FF79437}"/>
              </a:ext>
            </a:extLst>
          </p:cNvPr>
          <p:cNvCxnSpPr>
            <a:cxnSpLocks/>
          </p:cNvCxnSpPr>
          <p:nvPr/>
        </p:nvCxnSpPr>
        <p:spPr>
          <a:xfrm>
            <a:off x="657982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29B151-C589-81AF-BE3D-B0DBAD3FD4F1}"/>
              </a:ext>
            </a:extLst>
          </p:cNvPr>
          <p:cNvCxnSpPr>
            <a:cxnSpLocks/>
          </p:cNvCxnSpPr>
          <p:nvPr/>
        </p:nvCxnSpPr>
        <p:spPr>
          <a:xfrm>
            <a:off x="6917445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495E9C-C97F-C9E9-AE0A-38764483A47A}"/>
              </a:ext>
            </a:extLst>
          </p:cNvPr>
          <p:cNvCxnSpPr>
            <a:cxnSpLocks/>
          </p:cNvCxnSpPr>
          <p:nvPr/>
        </p:nvCxnSpPr>
        <p:spPr>
          <a:xfrm>
            <a:off x="7262104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0D5F2B-4D1B-8F61-F46D-A3EF5819EA3F}"/>
              </a:ext>
            </a:extLst>
          </p:cNvPr>
          <p:cNvCxnSpPr>
            <a:cxnSpLocks/>
          </p:cNvCxnSpPr>
          <p:nvPr/>
        </p:nvCxnSpPr>
        <p:spPr>
          <a:xfrm>
            <a:off x="7611451" y="260466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10777-95E0-DB6C-98B2-9ED8957CD812}"/>
              </a:ext>
            </a:extLst>
          </p:cNvPr>
          <p:cNvCxnSpPr>
            <a:cxnSpLocks/>
          </p:cNvCxnSpPr>
          <p:nvPr/>
        </p:nvCxnSpPr>
        <p:spPr>
          <a:xfrm>
            <a:off x="544802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7F56BD-47DD-A59F-90FB-BF2607FB4A50}"/>
              </a:ext>
            </a:extLst>
          </p:cNvPr>
          <p:cNvCxnSpPr>
            <a:cxnSpLocks/>
          </p:cNvCxnSpPr>
          <p:nvPr/>
        </p:nvCxnSpPr>
        <p:spPr>
          <a:xfrm>
            <a:off x="5448022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EA2CD6-4452-CF8A-14CB-93DBAB136A8C}"/>
              </a:ext>
            </a:extLst>
          </p:cNvPr>
          <p:cNvCxnSpPr>
            <a:cxnSpLocks/>
          </p:cNvCxnSpPr>
          <p:nvPr/>
        </p:nvCxnSpPr>
        <p:spPr>
          <a:xfrm>
            <a:off x="5448022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1B7EC5-AE16-9A98-5B05-F753A28B437E}"/>
              </a:ext>
            </a:extLst>
          </p:cNvPr>
          <p:cNvCxnSpPr>
            <a:cxnSpLocks/>
          </p:cNvCxnSpPr>
          <p:nvPr/>
        </p:nvCxnSpPr>
        <p:spPr>
          <a:xfrm>
            <a:off x="5797370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3A1875-B779-B7D8-AD89-21318392573B}"/>
              </a:ext>
            </a:extLst>
          </p:cNvPr>
          <p:cNvCxnSpPr>
            <a:cxnSpLocks/>
          </p:cNvCxnSpPr>
          <p:nvPr/>
        </p:nvCxnSpPr>
        <p:spPr>
          <a:xfrm>
            <a:off x="5878780" y="2692531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D046AA-B056-E2FF-D69B-76F285089829}"/>
              </a:ext>
            </a:extLst>
          </p:cNvPr>
          <p:cNvCxnSpPr>
            <a:cxnSpLocks/>
          </p:cNvCxnSpPr>
          <p:nvPr/>
        </p:nvCxnSpPr>
        <p:spPr>
          <a:xfrm>
            <a:off x="7265015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51789-8ECA-B5BE-02B3-C8D83A2785D2}"/>
              </a:ext>
            </a:extLst>
          </p:cNvPr>
          <p:cNvCxnSpPr>
            <a:cxnSpLocks/>
          </p:cNvCxnSpPr>
          <p:nvPr/>
        </p:nvCxnSpPr>
        <p:spPr>
          <a:xfrm>
            <a:off x="6927390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3CBC68-9156-E441-E05D-2B097A7D4358}"/>
              </a:ext>
            </a:extLst>
          </p:cNvPr>
          <p:cNvCxnSpPr>
            <a:cxnSpLocks/>
          </p:cNvCxnSpPr>
          <p:nvPr/>
        </p:nvCxnSpPr>
        <p:spPr>
          <a:xfrm>
            <a:off x="622284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A3F0B5-33CE-6F45-5515-FF68EE285D3C}"/>
              </a:ext>
            </a:extLst>
          </p:cNvPr>
          <p:cNvCxnSpPr>
            <a:cxnSpLocks/>
          </p:cNvCxnSpPr>
          <p:nvPr/>
        </p:nvCxnSpPr>
        <p:spPr>
          <a:xfrm>
            <a:off x="657922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F97202-90C3-565B-3D19-2CF2B76DC717}"/>
              </a:ext>
            </a:extLst>
          </p:cNvPr>
          <p:cNvCxnSpPr>
            <a:cxnSpLocks/>
          </p:cNvCxnSpPr>
          <p:nvPr/>
        </p:nvCxnSpPr>
        <p:spPr>
          <a:xfrm>
            <a:off x="6916852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268BBF-B9C4-E118-92C2-16BE20C9F0B6}"/>
              </a:ext>
            </a:extLst>
          </p:cNvPr>
          <p:cNvCxnSpPr>
            <a:cxnSpLocks/>
          </p:cNvCxnSpPr>
          <p:nvPr/>
        </p:nvCxnSpPr>
        <p:spPr>
          <a:xfrm>
            <a:off x="7261511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BE4C9C-34C2-326D-50FC-9D69DD3E3D3C}"/>
              </a:ext>
            </a:extLst>
          </p:cNvPr>
          <p:cNvCxnSpPr>
            <a:cxnSpLocks/>
          </p:cNvCxnSpPr>
          <p:nvPr/>
        </p:nvCxnSpPr>
        <p:spPr>
          <a:xfrm>
            <a:off x="7610858" y="2942294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3CB5D-8920-8C1F-2636-388D8C2EFF7E}"/>
              </a:ext>
            </a:extLst>
          </p:cNvPr>
          <p:cNvCxnSpPr>
            <a:cxnSpLocks/>
          </p:cNvCxnSpPr>
          <p:nvPr/>
        </p:nvCxnSpPr>
        <p:spPr>
          <a:xfrm>
            <a:off x="5805884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991964-8C39-59AB-7040-18B4DCEB59A8}"/>
              </a:ext>
            </a:extLst>
          </p:cNvPr>
          <p:cNvCxnSpPr>
            <a:cxnSpLocks/>
          </p:cNvCxnSpPr>
          <p:nvPr/>
        </p:nvCxnSpPr>
        <p:spPr>
          <a:xfrm>
            <a:off x="6125616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9E2557-5356-B811-0585-59B8F027C046}"/>
              </a:ext>
            </a:extLst>
          </p:cNvPr>
          <p:cNvCxnSpPr>
            <a:cxnSpLocks/>
          </p:cNvCxnSpPr>
          <p:nvPr/>
        </p:nvCxnSpPr>
        <p:spPr>
          <a:xfrm>
            <a:off x="6234815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8F4DB1-651E-8B98-FD9C-6C8396145276}"/>
              </a:ext>
            </a:extLst>
          </p:cNvPr>
          <p:cNvCxnSpPr>
            <a:cxnSpLocks/>
          </p:cNvCxnSpPr>
          <p:nvPr/>
        </p:nvCxnSpPr>
        <p:spPr>
          <a:xfrm>
            <a:off x="6578565" y="3027982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2B5B76-CD5D-B762-7BBA-4E354A6C0FF7}"/>
              </a:ext>
            </a:extLst>
          </p:cNvPr>
          <p:cNvCxnSpPr>
            <a:cxnSpLocks/>
          </p:cNvCxnSpPr>
          <p:nvPr/>
        </p:nvCxnSpPr>
        <p:spPr>
          <a:xfrm>
            <a:off x="6568027" y="328236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0EC0DB-A15B-50E1-9887-A64801D74BE8}"/>
              </a:ext>
            </a:extLst>
          </p:cNvPr>
          <p:cNvCxnSpPr>
            <a:cxnSpLocks/>
          </p:cNvCxnSpPr>
          <p:nvPr/>
        </p:nvCxnSpPr>
        <p:spPr>
          <a:xfrm>
            <a:off x="6912660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9961C6-25EF-EC07-B02F-D6C2A984EC34}"/>
              </a:ext>
            </a:extLst>
          </p:cNvPr>
          <p:cNvCxnSpPr>
            <a:cxnSpLocks/>
          </p:cNvCxnSpPr>
          <p:nvPr/>
        </p:nvCxnSpPr>
        <p:spPr>
          <a:xfrm>
            <a:off x="6902122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AA86FC-4056-A111-09D5-AEB6ABA7CF84}"/>
              </a:ext>
            </a:extLst>
          </p:cNvPr>
          <p:cNvCxnSpPr>
            <a:cxnSpLocks/>
          </p:cNvCxnSpPr>
          <p:nvPr/>
        </p:nvCxnSpPr>
        <p:spPr>
          <a:xfrm>
            <a:off x="7257293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838115-C8D4-BA15-1DC5-E27895CE3FC1}"/>
              </a:ext>
            </a:extLst>
          </p:cNvPr>
          <p:cNvCxnSpPr>
            <a:cxnSpLocks/>
          </p:cNvCxnSpPr>
          <p:nvPr/>
        </p:nvCxnSpPr>
        <p:spPr>
          <a:xfrm>
            <a:off x="7246755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A166A8-D968-2EEB-ACA3-9219F1EE2B0D}"/>
              </a:ext>
            </a:extLst>
          </p:cNvPr>
          <p:cNvCxnSpPr>
            <a:cxnSpLocks/>
          </p:cNvCxnSpPr>
          <p:nvPr/>
        </p:nvCxnSpPr>
        <p:spPr>
          <a:xfrm>
            <a:off x="7612464" y="302553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97E10C-2074-6B84-029A-8264AF71D895}"/>
              </a:ext>
            </a:extLst>
          </p:cNvPr>
          <p:cNvCxnSpPr>
            <a:cxnSpLocks/>
          </p:cNvCxnSpPr>
          <p:nvPr/>
        </p:nvCxnSpPr>
        <p:spPr>
          <a:xfrm>
            <a:off x="7601926" y="327991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FCC808-1FCB-76ED-30A5-3014EB472E5B}"/>
              </a:ext>
            </a:extLst>
          </p:cNvPr>
          <p:cNvCxnSpPr>
            <a:cxnSpLocks/>
          </p:cNvCxnSpPr>
          <p:nvPr/>
        </p:nvCxnSpPr>
        <p:spPr>
          <a:xfrm>
            <a:off x="5547408" y="336309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83DBC6-EC06-E948-4867-C52B2F086D13}"/>
              </a:ext>
            </a:extLst>
          </p:cNvPr>
          <p:cNvCxnSpPr>
            <a:cxnSpLocks/>
          </p:cNvCxnSpPr>
          <p:nvPr/>
        </p:nvCxnSpPr>
        <p:spPr>
          <a:xfrm>
            <a:off x="5805884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4E13F7-8737-20A6-314C-8BE3311DDC2B}"/>
              </a:ext>
            </a:extLst>
          </p:cNvPr>
          <p:cNvCxnSpPr>
            <a:cxnSpLocks/>
          </p:cNvCxnSpPr>
          <p:nvPr/>
        </p:nvCxnSpPr>
        <p:spPr>
          <a:xfrm>
            <a:off x="6125616" y="3348104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B3BA60-9274-6BA9-DCB5-027476A9B50D}"/>
              </a:ext>
            </a:extLst>
          </p:cNvPr>
          <p:cNvCxnSpPr>
            <a:cxnSpLocks/>
          </p:cNvCxnSpPr>
          <p:nvPr/>
        </p:nvCxnSpPr>
        <p:spPr>
          <a:xfrm>
            <a:off x="6218774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A28729-E89E-4EF6-BD2A-D450DBA2E5C8}"/>
              </a:ext>
            </a:extLst>
          </p:cNvPr>
          <p:cNvCxnSpPr>
            <a:cxnSpLocks/>
          </p:cNvCxnSpPr>
          <p:nvPr/>
        </p:nvCxnSpPr>
        <p:spPr>
          <a:xfrm>
            <a:off x="6920356" y="3608995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3B2324-EE4A-3B71-FDB6-3AE557373C0B}"/>
              </a:ext>
            </a:extLst>
          </p:cNvPr>
          <p:cNvCxnSpPr>
            <a:cxnSpLocks/>
          </p:cNvCxnSpPr>
          <p:nvPr/>
        </p:nvCxnSpPr>
        <p:spPr>
          <a:xfrm>
            <a:off x="7251419" y="360962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3AA30B-CA0A-CFC4-72AF-82ABAAC053CF}"/>
              </a:ext>
            </a:extLst>
          </p:cNvPr>
          <p:cNvCxnSpPr>
            <a:cxnSpLocks/>
          </p:cNvCxnSpPr>
          <p:nvPr/>
        </p:nvCxnSpPr>
        <p:spPr>
          <a:xfrm>
            <a:off x="7612339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D64826-097B-6D65-A54A-114D16772F3A}"/>
              </a:ext>
            </a:extLst>
          </p:cNvPr>
          <p:cNvCxnSpPr>
            <a:cxnSpLocks/>
          </p:cNvCxnSpPr>
          <p:nvPr/>
        </p:nvCxnSpPr>
        <p:spPr>
          <a:xfrm>
            <a:off x="6923293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434DC6-530D-20DE-BE78-A6B47EA239E9}"/>
              </a:ext>
            </a:extLst>
          </p:cNvPr>
          <p:cNvCxnSpPr>
            <a:cxnSpLocks/>
          </p:cNvCxnSpPr>
          <p:nvPr/>
        </p:nvCxnSpPr>
        <p:spPr>
          <a:xfrm>
            <a:off x="7267952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C5DC3F-770F-975E-FEF3-2510F177E35A}"/>
              </a:ext>
            </a:extLst>
          </p:cNvPr>
          <p:cNvCxnSpPr>
            <a:cxnSpLocks/>
          </p:cNvCxnSpPr>
          <p:nvPr/>
        </p:nvCxnSpPr>
        <p:spPr>
          <a:xfrm>
            <a:off x="7617299" y="39340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EDB31B0-BF66-0E0A-A87D-4B87DE57C539}"/>
              </a:ext>
            </a:extLst>
          </p:cNvPr>
          <p:cNvCxnSpPr>
            <a:cxnSpLocks/>
          </p:cNvCxnSpPr>
          <p:nvPr/>
        </p:nvCxnSpPr>
        <p:spPr>
          <a:xfrm>
            <a:off x="6575296" y="369385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F7C74D-3CF5-24F1-B9B1-549D0C05962E}"/>
              </a:ext>
            </a:extLst>
          </p:cNvPr>
          <p:cNvCxnSpPr>
            <a:cxnSpLocks/>
          </p:cNvCxnSpPr>
          <p:nvPr/>
        </p:nvCxnSpPr>
        <p:spPr>
          <a:xfrm>
            <a:off x="5803540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E7A201F-035B-A761-D942-3D296975EA2E}"/>
              </a:ext>
            </a:extLst>
          </p:cNvPr>
          <p:cNvCxnSpPr>
            <a:cxnSpLocks/>
          </p:cNvCxnSpPr>
          <p:nvPr/>
        </p:nvCxnSpPr>
        <p:spPr>
          <a:xfrm>
            <a:off x="616140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9B60DBD-1D92-D1A1-0962-127E650C0C82}"/>
              </a:ext>
            </a:extLst>
          </p:cNvPr>
          <p:cNvCxnSpPr>
            <a:cxnSpLocks/>
          </p:cNvCxnSpPr>
          <p:nvPr/>
        </p:nvCxnSpPr>
        <p:spPr>
          <a:xfrm>
            <a:off x="6481134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66D8CB-BD5E-2C9B-395C-1DECADE91649}"/>
              </a:ext>
            </a:extLst>
          </p:cNvPr>
          <p:cNvCxnSpPr>
            <a:cxnSpLocks/>
          </p:cNvCxnSpPr>
          <p:nvPr/>
        </p:nvCxnSpPr>
        <p:spPr>
          <a:xfrm>
            <a:off x="5804404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1FC9EE4-3B21-8055-3348-A1F6E7A58C98}"/>
              </a:ext>
            </a:extLst>
          </p:cNvPr>
          <p:cNvCxnSpPr>
            <a:cxnSpLocks/>
          </p:cNvCxnSpPr>
          <p:nvPr/>
        </p:nvCxnSpPr>
        <p:spPr>
          <a:xfrm>
            <a:off x="5887295" y="403049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C16272E-33B3-0429-CE8E-07A9AA8CE636}"/>
              </a:ext>
            </a:extLst>
          </p:cNvPr>
          <p:cNvCxnSpPr>
            <a:cxnSpLocks/>
          </p:cNvCxnSpPr>
          <p:nvPr/>
        </p:nvCxnSpPr>
        <p:spPr>
          <a:xfrm>
            <a:off x="6145771" y="403049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3E2E38F-AB3D-4BEA-387B-FD963845116A}"/>
              </a:ext>
            </a:extLst>
          </p:cNvPr>
          <p:cNvCxnSpPr>
            <a:cxnSpLocks/>
          </p:cNvCxnSpPr>
          <p:nvPr/>
        </p:nvCxnSpPr>
        <p:spPr>
          <a:xfrm>
            <a:off x="6477309" y="4018469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D40C118-9B07-985E-29C0-314E45C1D7B3}"/>
              </a:ext>
            </a:extLst>
          </p:cNvPr>
          <p:cNvCxnSpPr>
            <a:cxnSpLocks/>
          </p:cNvCxnSpPr>
          <p:nvPr/>
        </p:nvCxnSpPr>
        <p:spPr>
          <a:xfrm>
            <a:off x="6818676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F70313D-4F3E-B367-834F-76E92BA84B2B}"/>
              </a:ext>
            </a:extLst>
          </p:cNvPr>
          <p:cNvCxnSpPr>
            <a:cxnSpLocks/>
          </p:cNvCxnSpPr>
          <p:nvPr/>
        </p:nvCxnSpPr>
        <p:spPr>
          <a:xfrm>
            <a:off x="6923573" y="402943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79E1C0-AAC7-34E6-3F34-2FAB7AACF661}"/>
              </a:ext>
            </a:extLst>
          </p:cNvPr>
          <p:cNvCxnSpPr>
            <a:cxnSpLocks/>
          </p:cNvCxnSpPr>
          <p:nvPr/>
        </p:nvCxnSpPr>
        <p:spPr>
          <a:xfrm>
            <a:off x="7261511" y="4014706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C903B51-69E7-1639-68B5-364E5061EE7A}"/>
              </a:ext>
            </a:extLst>
          </p:cNvPr>
          <p:cNvCxnSpPr>
            <a:cxnSpLocks/>
          </p:cNvCxnSpPr>
          <p:nvPr/>
        </p:nvCxnSpPr>
        <p:spPr>
          <a:xfrm>
            <a:off x="7250973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B08E22F-420D-CCBC-64B1-318D16330C96}"/>
              </a:ext>
            </a:extLst>
          </p:cNvPr>
          <p:cNvCxnSpPr>
            <a:cxnSpLocks/>
          </p:cNvCxnSpPr>
          <p:nvPr/>
        </p:nvCxnSpPr>
        <p:spPr>
          <a:xfrm>
            <a:off x="7601926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1A9694A-8D90-2E0F-8645-73D568050772}"/>
              </a:ext>
            </a:extLst>
          </p:cNvPr>
          <p:cNvCxnSpPr>
            <a:cxnSpLocks/>
          </p:cNvCxnSpPr>
          <p:nvPr/>
        </p:nvCxnSpPr>
        <p:spPr>
          <a:xfrm>
            <a:off x="5545928" y="435628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A7066A-9F68-01F2-60D8-D9A0ED2A93DB}"/>
              </a:ext>
            </a:extLst>
          </p:cNvPr>
          <p:cNvCxnSpPr>
            <a:cxnSpLocks/>
          </p:cNvCxnSpPr>
          <p:nvPr/>
        </p:nvCxnSpPr>
        <p:spPr>
          <a:xfrm>
            <a:off x="5804404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D59F502-0A53-5A6E-E352-920025109F33}"/>
              </a:ext>
            </a:extLst>
          </p:cNvPr>
          <p:cNvCxnSpPr>
            <a:cxnSpLocks/>
          </p:cNvCxnSpPr>
          <p:nvPr/>
        </p:nvCxnSpPr>
        <p:spPr>
          <a:xfrm>
            <a:off x="6232058" y="435210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37486CC-47B7-92EB-4F94-862D8FC428AA}"/>
              </a:ext>
            </a:extLst>
          </p:cNvPr>
          <p:cNvCxnSpPr>
            <a:cxnSpLocks/>
          </p:cNvCxnSpPr>
          <p:nvPr/>
        </p:nvCxnSpPr>
        <p:spPr>
          <a:xfrm>
            <a:off x="6490534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85DBD9-349F-24A4-872F-697ECF87A88D}"/>
              </a:ext>
            </a:extLst>
          </p:cNvPr>
          <p:cNvCxnSpPr>
            <a:cxnSpLocks/>
          </p:cNvCxnSpPr>
          <p:nvPr/>
        </p:nvCxnSpPr>
        <p:spPr>
          <a:xfrm>
            <a:off x="6825165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F45A058-1972-E30E-082B-FBA2EFCC7949}"/>
              </a:ext>
            </a:extLst>
          </p:cNvPr>
          <p:cNvCxnSpPr>
            <a:cxnSpLocks/>
          </p:cNvCxnSpPr>
          <p:nvPr/>
        </p:nvCxnSpPr>
        <p:spPr>
          <a:xfrm>
            <a:off x="7181547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B8F426-EFD7-6C95-6AEA-5A4EED1FC911}"/>
              </a:ext>
            </a:extLst>
          </p:cNvPr>
          <p:cNvCxnSpPr>
            <a:cxnSpLocks/>
          </p:cNvCxnSpPr>
          <p:nvPr/>
        </p:nvCxnSpPr>
        <p:spPr>
          <a:xfrm>
            <a:off x="6145771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A9D3E4-9174-6F3B-E6C7-0BD3DBA08FA2}"/>
              </a:ext>
            </a:extLst>
          </p:cNvPr>
          <p:cNvCxnSpPr>
            <a:cxnSpLocks/>
          </p:cNvCxnSpPr>
          <p:nvPr/>
        </p:nvCxnSpPr>
        <p:spPr>
          <a:xfrm>
            <a:off x="7257292" y="4349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0200D2E-B263-11F7-A426-8B7244B81465}"/>
              </a:ext>
            </a:extLst>
          </p:cNvPr>
          <p:cNvCxnSpPr>
            <a:cxnSpLocks/>
          </p:cNvCxnSpPr>
          <p:nvPr/>
        </p:nvCxnSpPr>
        <p:spPr>
          <a:xfrm>
            <a:off x="7617298" y="4361816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8E3A46-1440-708D-D0FB-0F314A6A6620}"/>
              </a:ext>
            </a:extLst>
          </p:cNvPr>
          <p:cNvCxnSpPr>
            <a:cxnSpLocks/>
          </p:cNvCxnSpPr>
          <p:nvPr/>
        </p:nvCxnSpPr>
        <p:spPr>
          <a:xfrm>
            <a:off x="6575296" y="360887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13D3AA5-E498-0808-A962-B541C1B3D6AF}"/>
              </a:ext>
            </a:extLst>
          </p:cNvPr>
          <p:cNvCxnSpPr>
            <a:cxnSpLocks/>
          </p:cNvCxnSpPr>
          <p:nvPr/>
        </p:nvCxnSpPr>
        <p:spPr>
          <a:xfrm>
            <a:off x="6234814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79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BE58-5E1E-21E6-9020-3F64769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Back-tracing: Follow the arrows back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66A3-24E6-B3A0-852D-858327E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2DFE-7B2A-4C27-E277-E3B47D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020-11EA-05CB-0490-BF652E2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008B8-51F9-CDA7-F11B-9C1AF8FB52FB}"/>
              </a:ext>
            </a:extLst>
          </p:cNvPr>
          <p:cNvSpPr txBox="1"/>
          <p:nvPr/>
        </p:nvSpPr>
        <p:spPr>
          <a:xfrm>
            <a:off x="539259" y="2425695"/>
            <a:ext cx="286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cell with an arrow to move to.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D3F5D3-F262-CD3E-73C3-DB0BDFF51E2D}"/>
              </a:ext>
            </a:extLst>
          </p:cNvPr>
          <p:cNvGrpSpPr/>
          <p:nvPr/>
        </p:nvGrpSpPr>
        <p:grpSpPr>
          <a:xfrm>
            <a:off x="3503375" y="1758674"/>
            <a:ext cx="1056513" cy="894207"/>
            <a:chOff x="1094571" y="3388002"/>
            <a:chExt cx="1056513" cy="8942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D843E5-F184-A4EA-83EE-60156A68E244}"/>
                </a:ext>
              </a:extLst>
            </p:cNvPr>
            <p:cNvSpPr/>
            <p:nvPr/>
          </p:nvSpPr>
          <p:spPr>
            <a:xfrm>
              <a:off x="1094571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85EF0"/>
                  </a:solidFill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C9F4E-662A-E6B3-FCFF-F42CFA91732E}"/>
                </a:ext>
              </a:extLst>
            </p:cNvPr>
            <p:cNvSpPr/>
            <p:nvPr/>
          </p:nvSpPr>
          <p:spPr>
            <a:xfrm>
              <a:off x="1791420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DC267F"/>
                  </a:solidFill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2CBC51-60CF-87EE-4471-A2938A4A7672}"/>
                </a:ext>
              </a:extLst>
            </p:cNvPr>
            <p:cNvSpPr/>
            <p:nvPr/>
          </p:nvSpPr>
          <p:spPr>
            <a:xfrm>
              <a:off x="1094571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DC267F"/>
                  </a:solidFill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3B6FF3-9E94-A51D-6E0A-44C2747E32FA}"/>
                </a:ext>
              </a:extLst>
            </p:cNvPr>
            <p:cNvSpPr/>
            <p:nvPr/>
          </p:nvSpPr>
          <p:spPr>
            <a:xfrm>
              <a:off x="1791420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E6100"/>
                  </a:solidFill>
                </a:rPr>
                <a:t>4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9064926-1D61-C0F0-3A30-828261E46F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4235" y="3704994"/>
              <a:ext cx="337185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74FCF9-FA55-E5D2-A4AD-AF0DD5B97674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flipV="1">
              <a:off x="1971252" y="3704994"/>
              <a:ext cx="0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133F1C-E165-E1CF-635A-C55EFFFFF078}"/>
                </a:ext>
              </a:extLst>
            </p:cNvPr>
            <p:cNvCxnSpPr>
              <a:cxnSpLocks/>
              <a:stCxn id="10" idx="1"/>
              <a:endCxn id="9" idx="3"/>
            </p:cNvCxnSpPr>
            <p:nvPr/>
          </p:nvCxnSpPr>
          <p:spPr>
            <a:xfrm flipH="1">
              <a:off x="1454235" y="4123713"/>
              <a:ext cx="337185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8E9A0B-ACB9-CD79-269F-1450C197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60640"/>
              </p:ext>
            </p:extLst>
          </p:nvPr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785EF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DC267F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DC267F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977D23-BEFA-3745-873B-77AAE5496D26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109F36-3AFB-70AC-12BC-C4AE964D32C5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DA340-88DA-9DF0-189F-F828938F20DA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CD200-2A2D-A63F-DD4E-DF7B92F321A0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198040-812E-5951-2CC8-C40B3D985D93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96EE85-EDF7-B09F-4596-73184891D248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CFFA0F-B3FD-2458-154A-575752D548BD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6E4BF-618C-EDAA-F7C6-35EDF3109931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9D7568-6E28-D7E7-DE4E-A8859631EC2A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43846A-74B8-4122-EE34-47B8D521C787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E60275-2D44-5D65-3B74-692642E67035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73D01F-7399-1676-D24E-0FD0EF90D65C}"/>
              </a:ext>
            </a:extLst>
          </p:cNvPr>
          <p:cNvCxnSpPr>
            <a:cxnSpLocks/>
          </p:cNvCxnSpPr>
          <p:nvPr/>
        </p:nvCxnSpPr>
        <p:spPr>
          <a:xfrm>
            <a:off x="5541156" y="237007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2F35-78BF-8917-6297-8A69A2DFBBD5}"/>
              </a:ext>
            </a:extLst>
          </p:cNvPr>
          <p:cNvCxnSpPr>
            <a:cxnSpLocks/>
          </p:cNvCxnSpPr>
          <p:nvPr/>
        </p:nvCxnSpPr>
        <p:spPr>
          <a:xfrm>
            <a:off x="7611450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FCF5-A752-CA82-3333-64C1BC881F19}"/>
              </a:ext>
            </a:extLst>
          </p:cNvPr>
          <p:cNvCxnSpPr>
            <a:cxnSpLocks/>
          </p:cNvCxnSpPr>
          <p:nvPr/>
        </p:nvCxnSpPr>
        <p:spPr>
          <a:xfrm>
            <a:off x="5878781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A0D47C-56F1-B42C-D183-0BD0998B526F}"/>
              </a:ext>
            </a:extLst>
          </p:cNvPr>
          <p:cNvCxnSpPr>
            <a:cxnSpLocks/>
          </p:cNvCxnSpPr>
          <p:nvPr/>
        </p:nvCxnSpPr>
        <p:spPr>
          <a:xfrm>
            <a:off x="622344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604B8-9491-983E-5EDC-7ECE56678249}"/>
              </a:ext>
            </a:extLst>
          </p:cNvPr>
          <p:cNvCxnSpPr>
            <a:cxnSpLocks/>
          </p:cNvCxnSpPr>
          <p:nvPr/>
        </p:nvCxnSpPr>
        <p:spPr>
          <a:xfrm>
            <a:off x="657982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EA7E59-457F-6D9A-E4A6-A7F60C164A63}"/>
              </a:ext>
            </a:extLst>
          </p:cNvPr>
          <p:cNvCxnSpPr>
            <a:cxnSpLocks/>
          </p:cNvCxnSpPr>
          <p:nvPr/>
        </p:nvCxnSpPr>
        <p:spPr>
          <a:xfrm>
            <a:off x="6917445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3A7CE2-4D9B-0AAF-2A01-00D8DC291F1A}"/>
              </a:ext>
            </a:extLst>
          </p:cNvPr>
          <p:cNvCxnSpPr>
            <a:cxnSpLocks/>
          </p:cNvCxnSpPr>
          <p:nvPr/>
        </p:nvCxnSpPr>
        <p:spPr>
          <a:xfrm>
            <a:off x="7262104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E62C63-170C-35E2-FA88-7568E5C1DDA6}"/>
              </a:ext>
            </a:extLst>
          </p:cNvPr>
          <p:cNvCxnSpPr>
            <a:cxnSpLocks/>
          </p:cNvCxnSpPr>
          <p:nvPr/>
        </p:nvCxnSpPr>
        <p:spPr>
          <a:xfrm>
            <a:off x="7611451" y="260466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19ED7-EBCF-EBA9-3071-5874FC780741}"/>
              </a:ext>
            </a:extLst>
          </p:cNvPr>
          <p:cNvCxnSpPr>
            <a:cxnSpLocks/>
          </p:cNvCxnSpPr>
          <p:nvPr/>
        </p:nvCxnSpPr>
        <p:spPr>
          <a:xfrm>
            <a:off x="544802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AE9C6C-3E75-4E38-F1BA-A29D9AD57E8C}"/>
              </a:ext>
            </a:extLst>
          </p:cNvPr>
          <p:cNvCxnSpPr>
            <a:cxnSpLocks/>
          </p:cNvCxnSpPr>
          <p:nvPr/>
        </p:nvCxnSpPr>
        <p:spPr>
          <a:xfrm>
            <a:off x="5448022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E43518-9E52-E752-5AC9-7643511A3E09}"/>
              </a:ext>
            </a:extLst>
          </p:cNvPr>
          <p:cNvCxnSpPr>
            <a:cxnSpLocks/>
          </p:cNvCxnSpPr>
          <p:nvPr/>
        </p:nvCxnSpPr>
        <p:spPr>
          <a:xfrm>
            <a:off x="5448022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2F97A8-4AE0-E7D5-11F4-38E3AF682071}"/>
              </a:ext>
            </a:extLst>
          </p:cNvPr>
          <p:cNvCxnSpPr>
            <a:cxnSpLocks/>
          </p:cNvCxnSpPr>
          <p:nvPr/>
        </p:nvCxnSpPr>
        <p:spPr>
          <a:xfrm>
            <a:off x="5797370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D4EF21-4C5A-069D-4C8A-927CEFE93E1F}"/>
              </a:ext>
            </a:extLst>
          </p:cNvPr>
          <p:cNvCxnSpPr>
            <a:cxnSpLocks/>
          </p:cNvCxnSpPr>
          <p:nvPr/>
        </p:nvCxnSpPr>
        <p:spPr>
          <a:xfrm>
            <a:off x="5878780" y="2692531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6DFD64-71F1-9672-7CBD-1675C1609766}"/>
              </a:ext>
            </a:extLst>
          </p:cNvPr>
          <p:cNvCxnSpPr>
            <a:cxnSpLocks/>
          </p:cNvCxnSpPr>
          <p:nvPr/>
        </p:nvCxnSpPr>
        <p:spPr>
          <a:xfrm>
            <a:off x="7265015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00AF4B-6F55-0CE9-B175-4BB15D002F0F}"/>
              </a:ext>
            </a:extLst>
          </p:cNvPr>
          <p:cNvCxnSpPr>
            <a:cxnSpLocks/>
          </p:cNvCxnSpPr>
          <p:nvPr/>
        </p:nvCxnSpPr>
        <p:spPr>
          <a:xfrm>
            <a:off x="6927390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29395E-D158-5FA3-E969-D1D36F2D2116}"/>
              </a:ext>
            </a:extLst>
          </p:cNvPr>
          <p:cNvCxnSpPr>
            <a:cxnSpLocks/>
          </p:cNvCxnSpPr>
          <p:nvPr/>
        </p:nvCxnSpPr>
        <p:spPr>
          <a:xfrm>
            <a:off x="622284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971787-88E0-7307-BDB5-CAF3D4644B1A}"/>
              </a:ext>
            </a:extLst>
          </p:cNvPr>
          <p:cNvCxnSpPr>
            <a:cxnSpLocks/>
          </p:cNvCxnSpPr>
          <p:nvPr/>
        </p:nvCxnSpPr>
        <p:spPr>
          <a:xfrm>
            <a:off x="657922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19812F-6402-70E8-9B6B-B385217E2AB4}"/>
              </a:ext>
            </a:extLst>
          </p:cNvPr>
          <p:cNvCxnSpPr>
            <a:cxnSpLocks/>
          </p:cNvCxnSpPr>
          <p:nvPr/>
        </p:nvCxnSpPr>
        <p:spPr>
          <a:xfrm>
            <a:off x="6916852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21DB62-E197-B493-3CE5-9D90071A0F3C}"/>
              </a:ext>
            </a:extLst>
          </p:cNvPr>
          <p:cNvCxnSpPr>
            <a:cxnSpLocks/>
          </p:cNvCxnSpPr>
          <p:nvPr/>
        </p:nvCxnSpPr>
        <p:spPr>
          <a:xfrm>
            <a:off x="7261511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3A28E5-299D-604B-F0D3-FAC12B02A6E4}"/>
              </a:ext>
            </a:extLst>
          </p:cNvPr>
          <p:cNvCxnSpPr>
            <a:cxnSpLocks/>
          </p:cNvCxnSpPr>
          <p:nvPr/>
        </p:nvCxnSpPr>
        <p:spPr>
          <a:xfrm>
            <a:off x="7610858" y="2942294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686B5D-BE58-B037-DF75-B1262304BF38}"/>
              </a:ext>
            </a:extLst>
          </p:cNvPr>
          <p:cNvCxnSpPr>
            <a:cxnSpLocks/>
          </p:cNvCxnSpPr>
          <p:nvPr/>
        </p:nvCxnSpPr>
        <p:spPr>
          <a:xfrm>
            <a:off x="5805884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BD12D-C292-09AF-7727-94AF0A21B164}"/>
              </a:ext>
            </a:extLst>
          </p:cNvPr>
          <p:cNvCxnSpPr>
            <a:cxnSpLocks/>
          </p:cNvCxnSpPr>
          <p:nvPr/>
        </p:nvCxnSpPr>
        <p:spPr>
          <a:xfrm>
            <a:off x="6125616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66CB05-F158-889E-37F8-473A2273EEE7}"/>
              </a:ext>
            </a:extLst>
          </p:cNvPr>
          <p:cNvCxnSpPr>
            <a:cxnSpLocks/>
          </p:cNvCxnSpPr>
          <p:nvPr/>
        </p:nvCxnSpPr>
        <p:spPr>
          <a:xfrm>
            <a:off x="6234815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1C0C7B-D275-B866-F652-6FF3C5B9AE74}"/>
              </a:ext>
            </a:extLst>
          </p:cNvPr>
          <p:cNvCxnSpPr>
            <a:cxnSpLocks/>
          </p:cNvCxnSpPr>
          <p:nvPr/>
        </p:nvCxnSpPr>
        <p:spPr>
          <a:xfrm>
            <a:off x="6578565" y="3027982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D0803C-FC05-E597-6230-2A534D0025FC}"/>
              </a:ext>
            </a:extLst>
          </p:cNvPr>
          <p:cNvCxnSpPr>
            <a:cxnSpLocks/>
          </p:cNvCxnSpPr>
          <p:nvPr/>
        </p:nvCxnSpPr>
        <p:spPr>
          <a:xfrm>
            <a:off x="6568027" y="328236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C9D805-0366-C339-EA28-DD2FE1D04A18}"/>
              </a:ext>
            </a:extLst>
          </p:cNvPr>
          <p:cNvCxnSpPr>
            <a:cxnSpLocks/>
          </p:cNvCxnSpPr>
          <p:nvPr/>
        </p:nvCxnSpPr>
        <p:spPr>
          <a:xfrm>
            <a:off x="6912660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111CA6-8EC1-11A3-801D-32991CCF3E8D}"/>
              </a:ext>
            </a:extLst>
          </p:cNvPr>
          <p:cNvCxnSpPr>
            <a:cxnSpLocks/>
          </p:cNvCxnSpPr>
          <p:nvPr/>
        </p:nvCxnSpPr>
        <p:spPr>
          <a:xfrm>
            <a:off x="6902122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C6B670-5ABC-2022-6660-FB9203892BFA}"/>
              </a:ext>
            </a:extLst>
          </p:cNvPr>
          <p:cNvCxnSpPr>
            <a:cxnSpLocks/>
          </p:cNvCxnSpPr>
          <p:nvPr/>
        </p:nvCxnSpPr>
        <p:spPr>
          <a:xfrm>
            <a:off x="7257293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1D817-12F0-F7A5-624A-7FA3A8E307AB}"/>
              </a:ext>
            </a:extLst>
          </p:cNvPr>
          <p:cNvCxnSpPr>
            <a:cxnSpLocks/>
          </p:cNvCxnSpPr>
          <p:nvPr/>
        </p:nvCxnSpPr>
        <p:spPr>
          <a:xfrm>
            <a:off x="7246755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7D9B19-FE25-9FA5-B7F2-0183063E9617}"/>
              </a:ext>
            </a:extLst>
          </p:cNvPr>
          <p:cNvCxnSpPr>
            <a:cxnSpLocks/>
          </p:cNvCxnSpPr>
          <p:nvPr/>
        </p:nvCxnSpPr>
        <p:spPr>
          <a:xfrm>
            <a:off x="7612464" y="302553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0C60D0-4059-4CC2-FFEA-44BC7D9F40BF}"/>
              </a:ext>
            </a:extLst>
          </p:cNvPr>
          <p:cNvCxnSpPr>
            <a:cxnSpLocks/>
          </p:cNvCxnSpPr>
          <p:nvPr/>
        </p:nvCxnSpPr>
        <p:spPr>
          <a:xfrm>
            <a:off x="7601926" y="327991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C5CE7E-AFB7-A4B3-EC9F-F9F0D1D94669}"/>
              </a:ext>
            </a:extLst>
          </p:cNvPr>
          <p:cNvCxnSpPr>
            <a:cxnSpLocks/>
          </p:cNvCxnSpPr>
          <p:nvPr/>
        </p:nvCxnSpPr>
        <p:spPr>
          <a:xfrm>
            <a:off x="5547408" y="336309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AAF5B4-C52C-2DB1-F6CB-3E97660FED3D}"/>
              </a:ext>
            </a:extLst>
          </p:cNvPr>
          <p:cNvCxnSpPr>
            <a:cxnSpLocks/>
          </p:cNvCxnSpPr>
          <p:nvPr/>
        </p:nvCxnSpPr>
        <p:spPr>
          <a:xfrm>
            <a:off x="5805884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2F6BBD-1A85-0B06-D787-8C69729C7858}"/>
              </a:ext>
            </a:extLst>
          </p:cNvPr>
          <p:cNvCxnSpPr>
            <a:cxnSpLocks/>
          </p:cNvCxnSpPr>
          <p:nvPr/>
        </p:nvCxnSpPr>
        <p:spPr>
          <a:xfrm>
            <a:off x="6125616" y="3348104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20091E-4807-61A1-E72A-1F54CD076041}"/>
              </a:ext>
            </a:extLst>
          </p:cNvPr>
          <p:cNvCxnSpPr>
            <a:cxnSpLocks/>
          </p:cNvCxnSpPr>
          <p:nvPr/>
        </p:nvCxnSpPr>
        <p:spPr>
          <a:xfrm>
            <a:off x="6218774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A6C296-1EF4-9176-B2E7-33825CE12DAE}"/>
              </a:ext>
            </a:extLst>
          </p:cNvPr>
          <p:cNvCxnSpPr>
            <a:cxnSpLocks/>
          </p:cNvCxnSpPr>
          <p:nvPr/>
        </p:nvCxnSpPr>
        <p:spPr>
          <a:xfrm>
            <a:off x="6920356" y="3608995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425CDC-8229-B3B3-8AB2-CDA0B4608B7B}"/>
              </a:ext>
            </a:extLst>
          </p:cNvPr>
          <p:cNvCxnSpPr>
            <a:cxnSpLocks/>
          </p:cNvCxnSpPr>
          <p:nvPr/>
        </p:nvCxnSpPr>
        <p:spPr>
          <a:xfrm>
            <a:off x="7251419" y="360962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7A8C25-E6AA-36C0-7311-51AD9CCD4C72}"/>
              </a:ext>
            </a:extLst>
          </p:cNvPr>
          <p:cNvCxnSpPr>
            <a:cxnSpLocks/>
          </p:cNvCxnSpPr>
          <p:nvPr/>
        </p:nvCxnSpPr>
        <p:spPr>
          <a:xfrm>
            <a:off x="7612339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0150DC-A1A5-03C7-A09D-5084A08D0CA2}"/>
              </a:ext>
            </a:extLst>
          </p:cNvPr>
          <p:cNvCxnSpPr>
            <a:cxnSpLocks/>
          </p:cNvCxnSpPr>
          <p:nvPr/>
        </p:nvCxnSpPr>
        <p:spPr>
          <a:xfrm>
            <a:off x="6923293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76413F7-026B-6810-8F89-090C89A1D018}"/>
              </a:ext>
            </a:extLst>
          </p:cNvPr>
          <p:cNvCxnSpPr>
            <a:cxnSpLocks/>
          </p:cNvCxnSpPr>
          <p:nvPr/>
        </p:nvCxnSpPr>
        <p:spPr>
          <a:xfrm>
            <a:off x="7267952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FD6AE8-6328-4987-3146-4A7188B51475}"/>
              </a:ext>
            </a:extLst>
          </p:cNvPr>
          <p:cNvCxnSpPr>
            <a:cxnSpLocks/>
          </p:cNvCxnSpPr>
          <p:nvPr/>
        </p:nvCxnSpPr>
        <p:spPr>
          <a:xfrm>
            <a:off x="7617299" y="39340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653F92F-150A-51F9-4767-234460B4D23D}"/>
              </a:ext>
            </a:extLst>
          </p:cNvPr>
          <p:cNvCxnSpPr>
            <a:cxnSpLocks/>
          </p:cNvCxnSpPr>
          <p:nvPr/>
        </p:nvCxnSpPr>
        <p:spPr>
          <a:xfrm>
            <a:off x="6575296" y="369385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D6DF04-B9A7-559F-5BC4-29ED394D1755}"/>
              </a:ext>
            </a:extLst>
          </p:cNvPr>
          <p:cNvCxnSpPr>
            <a:cxnSpLocks/>
          </p:cNvCxnSpPr>
          <p:nvPr/>
        </p:nvCxnSpPr>
        <p:spPr>
          <a:xfrm>
            <a:off x="5803540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B1D328-AF43-3B3C-A56C-97CAEE8F1A9B}"/>
              </a:ext>
            </a:extLst>
          </p:cNvPr>
          <p:cNvCxnSpPr>
            <a:cxnSpLocks/>
          </p:cNvCxnSpPr>
          <p:nvPr/>
        </p:nvCxnSpPr>
        <p:spPr>
          <a:xfrm>
            <a:off x="616140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435C3A-98B1-9A63-D9CF-5182D97A9BF5}"/>
              </a:ext>
            </a:extLst>
          </p:cNvPr>
          <p:cNvCxnSpPr>
            <a:cxnSpLocks/>
          </p:cNvCxnSpPr>
          <p:nvPr/>
        </p:nvCxnSpPr>
        <p:spPr>
          <a:xfrm>
            <a:off x="6481134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181B18-C875-E322-47B3-CADA00590C9D}"/>
              </a:ext>
            </a:extLst>
          </p:cNvPr>
          <p:cNvCxnSpPr>
            <a:cxnSpLocks/>
          </p:cNvCxnSpPr>
          <p:nvPr/>
        </p:nvCxnSpPr>
        <p:spPr>
          <a:xfrm>
            <a:off x="5804404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9E7AB0-E971-8DD7-B452-5D9EB2C05303}"/>
              </a:ext>
            </a:extLst>
          </p:cNvPr>
          <p:cNvCxnSpPr>
            <a:cxnSpLocks/>
          </p:cNvCxnSpPr>
          <p:nvPr/>
        </p:nvCxnSpPr>
        <p:spPr>
          <a:xfrm>
            <a:off x="5887295" y="403049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C4CCAF-BFB1-ABC1-3A81-8204DF61752F}"/>
              </a:ext>
            </a:extLst>
          </p:cNvPr>
          <p:cNvCxnSpPr>
            <a:cxnSpLocks/>
          </p:cNvCxnSpPr>
          <p:nvPr/>
        </p:nvCxnSpPr>
        <p:spPr>
          <a:xfrm>
            <a:off x="6145771" y="403049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29109E-4651-0FFA-885E-3C5DD95630CA}"/>
              </a:ext>
            </a:extLst>
          </p:cNvPr>
          <p:cNvCxnSpPr>
            <a:cxnSpLocks/>
          </p:cNvCxnSpPr>
          <p:nvPr/>
        </p:nvCxnSpPr>
        <p:spPr>
          <a:xfrm>
            <a:off x="6477309" y="4018469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718EF1-2B32-CB19-5617-F209707E752B}"/>
              </a:ext>
            </a:extLst>
          </p:cNvPr>
          <p:cNvCxnSpPr>
            <a:cxnSpLocks/>
          </p:cNvCxnSpPr>
          <p:nvPr/>
        </p:nvCxnSpPr>
        <p:spPr>
          <a:xfrm>
            <a:off x="6818676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636E87-8399-F205-9526-9B00F4E5EFB5}"/>
              </a:ext>
            </a:extLst>
          </p:cNvPr>
          <p:cNvCxnSpPr>
            <a:cxnSpLocks/>
          </p:cNvCxnSpPr>
          <p:nvPr/>
        </p:nvCxnSpPr>
        <p:spPr>
          <a:xfrm>
            <a:off x="6923573" y="402943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ED429E-62A2-2E39-3262-24CA8C321DBD}"/>
              </a:ext>
            </a:extLst>
          </p:cNvPr>
          <p:cNvCxnSpPr>
            <a:cxnSpLocks/>
          </p:cNvCxnSpPr>
          <p:nvPr/>
        </p:nvCxnSpPr>
        <p:spPr>
          <a:xfrm>
            <a:off x="7261511" y="4014706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084121-558B-5538-F7A6-3A602994B6F7}"/>
              </a:ext>
            </a:extLst>
          </p:cNvPr>
          <p:cNvCxnSpPr>
            <a:cxnSpLocks/>
          </p:cNvCxnSpPr>
          <p:nvPr/>
        </p:nvCxnSpPr>
        <p:spPr>
          <a:xfrm>
            <a:off x="7250973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B241CB-2D26-7D2E-4053-91A141FF079F}"/>
              </a:ext>
            </a:extLst>
          </p:cNvPr>
          <p:cNvCxnSpPr>
            <a:cxnSpLocks/>
          </p:cNvCxnSpPr>
          <p:nvPr/>
        </p:nvCxnSpPr>
        <p:spPr>
          <a:xfrm>
            <a:off x="7601926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4AFA00-E605-5A7E-770F-ED4B570F987D}"/>
              </a:ext>
            </a:extLst>
          </p:cNvPr>
          <p:cNvCxnSpPr>
            <a:cxnSpLocks/>
          </p:cNvCxnSpPr>
          <p:nvPr/>
        </p:nvCxnSpPr>
        <p:spPr>
          <a:xfrm>
            <a:off x="5545928" y="435628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B5223F-A7A8-B93B-7005-1A5E9605741E}"/>
              </a:ext>
            </a:extLst>
          </p:cNvPr>
          <p:cNvCxnSpPr>
            <a:cxnSpLocks/>
          </p:cNvCxnSpPr>
          <p:nvPr/>
        </p:nvCxnSpPr>
        <p:spPr>
          <a:xfrm>
            <a:off x="5804404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060628-2008-43C3-6E5A-F3CB1DEE792D}"/>
              </a:ext>
            </a:extLst>
          </p:cNvPr>
          <p:cNvCxnSpPr>
            <a:cxnSpLocks/>
          </p:cNvCxnSpPr>
          <p:nvPr/>
        </p:nvCxnSpPr>
        <p:spPr>
          <a:xfrm>
            <a:off x="6232058" y="435210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8FF29F-66DD-D62F-411E-5D71CD527B59}"/>
              </a:ext>
            </a:extLst>
          </p:cNvPr>
          <p:cNvCxnSpPr>
            <a:cxnSpLocks/>
          </p:cNvCxnSpPr>
          <p:nvPr/>
        </p:nvCxnSpPr>
        <p:spPr>
          <a:xfrm>
            <a:off x="6490534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2D7D48-96C0-A1AA-D140-478DC95E865A}"/>
              </a:ext>
            </a:extLst>
          </p:cNvPr>
          <p:cNvCxnSpPr>
            <a:cxnSpLocks/>
          </p:cNvCxnSpPr>
          <p:nvPr/>
        </p:nvCxnSpPr>
        <p:spPr>
          <a:xfrm>
            <a:off x="6825165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705D421-90B0-4D4C-C05C-E92028643F42}"/>
              </a:ext>
            </a:extLst>
          </p:cNvPr>
          <p:cNvCxnSpPr>
            <a:cxnSpLocks/>
          </p:cNvCxnSpPr>
          <p:nvPr/>
        </p:nvCxnSpPr>
        <p:spPr>
          <a:xfrm>
            <a:off x="7181547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B54669-6C48-DA41-B043-D22E5B8DD39E}"/>
              </a:ext>
            </a:extLst>
          </p:cNvPr>
          <p:cNvCxnSpPr>
            <a:cxnSpLocks/>
          </p:cNvCxnSpPr>
          <p:nvPr/>
        </p:nvCxnSpPr>
        <p:spPr>
          <a:xfrm>
            <a:off x="6145771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CE7D31-C885-8847-901B-A476D099AA90}"/>
              </a:ext>
            </a:extLst>
          </p:cNvPr>
          <p:cNvCxnSpPr>
            <a:cxnSpLocks/>
          </p:cNvCxnSpPr>
          <p:nvPr/>
        </p:nvCxnSpPr>
        <p:spPr>
          <a:xfrm>
            <a:off x="7257292" y="4349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8CE334A-1269-3621-7FEF-6F17D4DC4D3A}"/>
              </a:ext>
            </a:extLst>
          </p:cNvPr>
          <p:cNvCxnSpPr>
            <a:cxnSpLocks/>
          </p:cNvCxnSpPr>
          <p:nvPr/>
        </p:nvCxnSpPr>
        <p:spPr>
          <a:xfrm>
            <a:off x="7617298" y="4361816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C72652FE-D854-FCB1-9C14-8826BF25F74E}"/>
              </a:ext>
            </a:extLst>
          </p:cNvPr>
          <p:cNvSpPr/>
          <p:nvPr/>
        </p:nvSpPr>
        <p:spPr>
          <a:xfrm>
            <a:off x="3918344" y="2374057"/>
            <a:ext cx="226574" cy="260891"/>
          </a:xfrm>
          <a:prstGeom prst="mathMultiply">
            <a:avLst>
              <a:gd name="adj1" fmla="val 10011"/>
            </a:avLst>
          </a:prstGeom>
          <a:solidFill>
            <a:srgbClr val="DC267F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8A35689D-D2F4-7786-6001-81DEAB132207}"/>
              </a:ext>
            </a:extLst>
          </p:cNvPr>
          <p:cNvSpPr/>
          <p:nvPr/>
        </p:nvSpPr>
        <p:spPr>
          <a:xfrm>
            <a:off x="4266769" y="2111004"/>
            <a:ext cx="226574" cy="260891"/>
          </a:xfrm>
          <a:prstGeom prst="mathMultiply">
            <a:avLst>
              <a:gd name="adj1" fmla="val 10011"/>
            </a:avLst>
          </a:prstGeom>
          <a:solidFill>
            <a:srgbClr val="DC267F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B4E65F-4355-4559-4293-DE9FD24CFE02}"/>
              </a:ext>
            </a:extLst>
          </p:cNvPr>
          <p:cNvCxnSpPr>
            <a:cxnSpLocks/>
          </p:cNvCxnSpPr>
          <p:nvPr/>
        </p:nvCxnSpPr>
        <p:spPr>
          <a:xfrm>
            <a:off x="6575296" y="360887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B196E68-BC18-5542-3B14-F9F487545991}"/>
              </a:ext>
            </a:extLst>
          </p:cNvPr>
          <p:cNvCxnSpPr>
            <a:cxnSpLocks/>
          </p:cNvCxnSpPr>
          <p:nvPr/>
        </p:nvCxnSpPr>
        <p:spPr>
          <a:xfrm>
            <a:off x="6234814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46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BE58-5E1E-21E6-9020-3F64769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Back-tracing: Follow the arrows back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66A3-24E6-B3A0-852D-858327E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2DFE-7B2A-4C27-E277-E3B47D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020-11EA-05CB-0490-BF652E2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D3F5D3-F262-CD3E-73C3-DB0BDFF51E2D}"/>
              </a:ext>
            </a:extLst>
          </p:cNvPr>
          <p:cNvGrpSpPr/>
          <p:nvPr/>
        </p:nvGrpSpPr>
        <p:grpSpPr>
          <a:xfrm>
            <a:off x="3503375" y="1758674"/>
            <a:ext cx="1056513" cy="894207"/>
            <a:chOff x="1094571" y="3388002"/>
            <a:chExt cx="1056513" cy="8942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D843E5-F184-A4EA-83EE-60156A68E244}"/>
                </a:ext>
              </a:extLst>
            </p:cNvPr>
            <p:cNvSpPr/>
            <p:nvPr/>
          </p:nvSpPr>
          <p:spPr>
            <a:xfrm>
              <a:off x="1094571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85EF0"/>
                  </a:solidFill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C9F4E-662A-E6B3-FCFF-F42CFA91732E}"/>
                </a:ext>
              </a:extLst>
            </p:cNvPr>
            <p:cNvSpPr/>
            <p:nvPr/>
          </p:nvSpPr>
          <p:spPr>
            <a:xfrm>
              <a:off x="1791420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DC267F"/>
                  </a:solidFill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2CBC51-60CF-87EE-4471-A2938A4A7672}"/>
                </a:ext>
              </a:extLst>
            </p:cNvPr>
            <p:cNvSpPr/>
            <p:nvPr/>
          </p:nvSpPr>
          <p:spPr>
            <a:xfrm>
              <a:off x="1094571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DC267F"/>
                  </a:solidFill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3B6FF3-9E94-A51D-6E0A-44C2747E32FA}"/>
                </a:ext>
              </a:extLst>
            </p:cNvPr>
            <p:cNvSpPr/>
            <p:nvPr/>
          </p:nvSpPr>
          <p:spPr>
            <a:xfrm>
              <a:off x="1791420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E6100"/>
                  </a:solidFill>
                </a:rPr>
                <a:t>4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9064926-1D61-C0F0-3A30-828261E46F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4235" y="3704994"/>
              <a:ext cx="337185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74FCF9-FA55-E5D2-A4AD-AF0DD5B97674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flipV="1">
              <a:off x="1971252" y="3704994"/>
              <a:ext cx="0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133F1C-E165-E1CF-635A-C55EFFFFF078}"/>
                </a:ext>
              </a:extLst>
            </p:cNvPr>
            <p:cNvCxnSpPr>
              <a:cxnSpLocks/>
              <a:stCxn id="10" idx="1"/>
              <a:endCxn id="9" idx="3"/>
            </p:cNvCxnSpPr>
            <p:nvPr/>
          </p:nvCxnSpPr>
          <p:spPr>
            <a:xfrm flipH="1">
              <a:off x="1454235" y="4123713"/>
              <a:ext cx="337185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8E9A0B-ACB9-CD79-269F-1450C197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35705"/>
              </p:ext>
            </p:extLst>
          </p:nvPr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977D23-BEFA-3745-873B-77AAE5496D26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109F36-3AFB-70AC-12BC-C4AE964D32C5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DA340-88DA-9DF0-189F-F828938F20DA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CD200-2A2D-A63F-DD4E-DF7B92F321A0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198040-812E-5951-2CC8-C40B3D985D93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96EE85-EDF7-B09F-4596-73184891D248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CFFA0F-B3FD-2458-154A-575752D548BD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6E4BF-618C-EDAA-F7C6-35EDF3109931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9D7568-6E28-D7E7-DE4E-A8859631EC2A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43846A-74B8-4122-EE34-47B8D521C787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E60275-2D44-5D65-3B74-692642E67035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73D01F-7399-1676-D24E-0FD0EF90D65C}"/>
              </a:ext>
            </a:extLst>
          </p:cNvPr>
          <p:cNvCxnSpPr>
            <a:cxnSpLocks/>
          </p:cNvCxnSpPr>
          <p:nvPr/>
        </p:nvCxnSpPr>
        <p:spPr>
          <a:xfrm>
            <a:off x="5541156" y="237007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2F35-78BF-8917-6297-8A69A2DFBBD5}"/>
              </a:ext>
            </a:extLst>
          </p:cNvPr>
          <p:cNvCxnSpPr>
            <a:cxnSpLocks/>
          </p:cNvCxnSpPr>
          <p:nvPr/>
        </p:nvCxnSpPr>
        <p:spPr>
          <a:xfrm>
            <a:off x="7611450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FCF5-A752-CA82-3333-64C1BC881F19}"/>
              </a:ext>
            </a:extLst>
          </p:cNvPr>
          <p:cNvCxnSpPr>
            <a:cxnSpLocks/>
          </p:cNvCxnSpPr>
          <p:nvPr/>
        </p:nvCxnSpPr>
        <p:spPr>
          <a:xfrm>
            <a:off x="5878781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A0D47C-56F1-B42C-D183-0BD0998B526F}"/>
              </a:ext>
            </a:extLst>
          </p:cNvPr>
          <p:cNvCxnSpPr>
            <a:cxnSpLocks/>
          </p:cNvCxnSpPr>
          <p:nvPr/>
        </p:nvCxnSpPr>
        <p:spPr>
          <a:xfrm>
            <a:off x="622344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604B8-9491-983E-5EDC-7ECE56678249}"/>
              </a:ext>
            </a:extLst>
          </p:cNvPr>
          <p:cNvCxnSpPr>
            <a:cxnSpLocks/>
          </p:cNvCxnSpPr>
          <p:nvPr/>
        </p:nvCxnSpPr>
        <p:spPr>
          <a:xfrm>
            <a:off x="657982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EA7E59-457F-6D9A-E4A6-A7F60C164A63}"/>
              </a:ext>
            </a:extLst>
          </p:cNvPr>
          <p:cNvCxnSpPr>
            <a:cxnSpLocks/>
          </p:cNvCxnSpPr>
          <p:nvPr/>
        </p:nvCxnSpPr>
        <p:spPr>
          <a:xfrm>
            <a:off x="6917445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3A7CE2-4D9B-0AAF-2A01-00D8DC291F1A}"/>
              </a:ext>
            </a:extLst>
          </p:cNvPr>
          <p:cNvCxnSpPr>
            <a:cxnSpLocks/>
          </p:cNvCxnSpPr>
          <p:nvPr/>
        </p:nvCxnSpPr>
        <p:spPr>
          <a:xfrm>
            <a:off x="7262104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E62C63-170C-35E2-FA88-7568E5C1DDA6}"/>
              </a:ext>
            </a:extLst>
          </p:cNvPr>
          <p:cNvCxnSpPr>
            <a:cxnSpLocks/>
          </p:cNvCxnSpPr>
          <p:nvPr/>
        </p:nvCxnSpPr>
        <p:spPr>
          <a:xfrm>
            <a:off x="7611451" y="260466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19ED7-EBCF-EBA9-3071-5874FC780741}"/>
              </a:ext>
            </a:extLst>
          </p:cNvPr>
          <p:cNvCxnSpPr>
            <a:cxnSpLocks/>
          </p:cNvCxnSpPr>
          <p:nvPr/>
        </p:nvCxnSpPr>
        <p:spPr>
          <a:xfrm>
            <a:off x="544802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AE9C6C-3E75-4E38-F1BA-A29D9AD57E8C}"/>
              </a:ext>
            </a:extLst>
          </p:cNvPr>
          <p:cNvCxnSpPr>
            <a:cxnSpLocks/>
          </p:cNvCxnSpPr>
          <p:nvPr/>
        </p:nvCxnSpPr>
        <p:spPr>
          <a:xfrm>
            <a:off x="5448022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E43518-9E52-E752-5AC9-7643511A3E09}"/>
              </a:ext>
            </a:extLst>
          </p:cNvPr>
          <p:cNvCxnSpPr>
            <a:cxnSpLocks/>
          </p:cNvCxnSpPr>
          <p:nvPr/>
        </p:nvCxnSpPr>
        <p:spPr>
          <a:xfrm>
            <a:off x="5448022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2F97A8-4AE0-E7D5-11F4-38E3AF682071}"/>
              </a:ext>
            </a:extLst>
          </p:cNvPr>
          <p:cNvCxnSpPr>
            <a:cxnSpLocks/>
          </p:cNvCxnSpPr>
          <p:nvPr/>
        </p:nvCxnSpPr>
        <p:spPr>
          <a:xfrm>
            <a:off x="5797370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D4EF21-4C5A-069D-4C8A-927CEFE93E1F}"/>
              </a:ext>
            </a:extLst>
          </p:cNvPr>
          <p:cNvCxnSpPr>
            <a:cxnSpLocks/>
          </p:cNvCxnSpPr>
          <p:nvPr/>
        </p:nvCxnSpPr>
        <p:spPr>
          <a:xfrm>
            <a:off x="5878780" y="2692531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6DFD64-71F1-9672-7CBD-1675C1609766}"/>
              </a:ext>
            </a:extLst>
          </p:cNvPr>
          <p:cNvCxnSpPr>
            <a:cxnSpLocks/>
          </p:cNvCxnSpPr>
          <p:nvPr/>
        </p:nvCxnSpPr>
        <p:spPr>
          <a:xfrm>
            <a:off x="7265015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00AF4B-6F55-0CE9-B175-4BB15D002F0F}"/>
              </a:ext>
            </a:extLst>
          </p:cNvPr>
          <p:cNvCxnSpPr>
            <a:cxnSpLocks/>
          </p:cNvCxnSpPr>
          <p:nvPr/>
        </p:nvCxnSpPr>
        <p:spPr>
          <a:xfrm>
            <a:off x="6927390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29395E-D158-5FA3-E969-D1D36F2D2116}"/>
              </a:ext>
            </a:extLst>
          </p:cNvPr>
          <p:cNvCxnSpPr>
            <a:cxnSpLocks/>
          </p:cNvCxnSpPr>
          <p:nvPr/>
        </p:nvCxnSpPr>
        <p:spPr>
          <a:xfrm>
            <a:off x="622284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971787-88E0-7307-BDB5-CAF3D4644B1A}"/>
              </a:ext>
            </a:extLst>
          </p:cNvPr>
          <p:cNvCxnSpPr>
            <a:cxnSpLocks/>
          </p:cNvCxnSpPr>
          <p:nvPr/>
        </p:nvCxnSpPr>
        <p:spPr>
          <a:xfrm>
            <a:off x="657922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19812F-6402-70E8-9B6B-B385217E2AB4}"/>
              </a:ext>
            </a:extLst>
          </p:cNvPr>
          <p:cNvCxnSpPr>
            <a:cxnSpLocks/>
          </p:cNvCxnSpPr>
          <p:nvPr/>
        </p:nvCxnSpPr>
        <p:spPr>
          <a:xfrm>
            <a:off x="6916852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21DB62-E197-B493-3CE5-9D90071A0F3C}"/>
              </a:ext>
            </a:extLst>
          </p:cNvPr>
          <p:cNvCxnSpPr>
            <a:cxnSpLocks/>
          </p:cNvCxnSpPr>
          <p:nvPr/>
        </p:nvCxnSpPr>
        <p:spPr>
          <a:xfrm>
            <a:off x="7261511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3A28E5-299D-604B-F0D3-FAC12B02A6E4}"/>
              </a:ext>
            </a:extLst>
          </p:cNvPr>
          <p:cNvCxnSpPr>
            <a:cxnSpLocks/>
          </p:cNvCxnSpPr>
          <p:nvPr/>
        </p:nvCxnSpPr>
        <p:spPr>
          <a:xfrm>
            <a:off x="7610858" y="2942294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686B5D-BE58-B037-DF75-B1262304BF38}"/>
              </a:ext>
            </a:extLst>
          </p:cNvPr>
          <p:cNvCxnSpPr>
            <a:cxnSpLocks/>
          </p:cNvCxnSpPr>
          <p:nvPr/>
        </p:nvCxnSpPr>
        <p:spPr>
          <a:xfrm>
            <a:off x="5805884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BD12D-C292-09AF-7727-94AF0A21B164}"/>
              </a:ext>
            </a:extLst>
          </p:cNvPr>
          <p:cNvCxnSpPr>
            <a:cxnSpLocks/>
          </p:cNvCxnSpPr>
          <p:nvPr/>
        </p:nvCxnSpPr>
        <p:spPr>
          <a:xfrm>
            <a:off x="6125616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66CB05-F158-889E-37F8-473A2273EEE7}"/>
              </a:ext>
            </a:extLst>
          </p:cNvPr>
          <p:cNvCxnSpPr>
            <a:cxnSpLocks/>
          </p:cNvCxnSpPr>
          <p:nvPr/>
        </p:nvCxnSpPr>
        <p:spPr>
          <a:xfrm>
            <a:off x="6234815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1C0C7B-D275-B866-F652-6FF3C5B9AE74}"/>
              </a:ext>
            </a:extLst>
          </p:cNvPr>
          <p:cNvCxnSpPr>
            <a:cxnSpLocks/>
          </p:cNvCxnSpPr>
          <p:nvPr/>
        </p:nvCxnSpPr>
        <p:spPr>
          <a:xfrm>
            <a:off x="6578565" y="3027982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D0803C-FC05-E597-6230-2A534D0025FC}"/>
              </a:ext>
            </a:extLst>
          </p:cNvPr>
          <p:cNvCxnSpPr>
            <a:cxnSpLocks/>
          </p:cNvCxnSpPr>
          <p:nvPr/>
        </p:nvCxnSpPr>
        <p:spPr>
          <a:xfrm>
            <a:off x="6568027" y="328236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C9D805-0366-C339-EA28-DD2FE1D04A18}"/>
              </a:ext>
            </a:extLst>
          </p:cNvPr>
          <p:cNvCxnSpPr>
            <a:cxnSpLocks/>
          </p:cNvCxnSpPr>
          <p:nvPr/>
        </p:nvCxnSpPr>
        <p:spPr>
          <a:xfrm>
            <a:off x="6912660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111CA6-8EC1-11A3-801D-32991CCF3E8D}"/>
              </a:ext>
            </a:extLst>
          </p:cNvPr>
          <p:cNvCxnSpPr>
            <a:cxnSpLocks/>
          </p:cNvCxnSpPr>
          <p:nvPr/>
        </p:nvCxnSpPr>
        <p:spPr>
          <a:xfrm>
            <a:off x="6902122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C6B670-5ABC-2022-6660-FB9203892BFA}"/>
              </a:ext>
            </a:extLst>
          </p:cNvPr>
          <p:cNvCxnSpPr>
            <a:cxnSpLocks/>
          </p:cNvCxnSpPr>
          <p:nvPr/>
        </p:nvCxnSpPr>
        <p:spPr>
          <a:xfrm>
            <a:off x="7257293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1D817-12F0-F7A5-624A-7FA3A8E307AB}"/>
              </a:ext>
            </a:extLst>
          </p:cNvPr>
          <p:cNvCxnSpPr>
            <a:cxnSpLocks/>
          </p:cNvCxnSpPr>
          <p:nvPr/>
        </p:nvCxnSpPr>
        <p:spPr>
          <a:xfrm>
            <a:off x="7246755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7D9B19-FE25-9FA5-B7F2-0183063E9617}"/>
              </a:ext>
            </a:extLst>
          </p:cNvPr>
          <p:cNvCxnSpPr>
            <a:cxnSpLocks/>
          </p:cNvCxnSpPr>
          <p:nvPr/>
        </p:nvCxnSpPr>
        <p:spPr>
          <a:xfrm>
            <a:off x="7612464" y="302553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0C60D0-4059-4CC2-FFEA-44BC7D9F40BF}"/>
              </a:ext>
            </a:extLst>
          </p:cNvPr>
          <p:cNvCxnSpPr>
            <a:cxnSpLocks/>
          </p:cNvCxnSpPr>
          <p:nvPr/>
        </p:nvCxnSpPr>
        <p:spPr>
          <a:xfrm>
            <a:off x="7601926" y="327991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C5CE7E-AFB7-A4B3-EC9F-F9F0D1D94669}"/>
              </a:ext>
            </a:extLst>
          </p:cNvPr>
          <p:cNvCxnSpPr>
            <a:cxnSpLocks/>
          </p:cNvCxnSpPr>
          <p:nvPr/>
        </p:nvCxnSpPr>
        <p:spPr>
          <a:xfrm>
            <a:off x="5547408" y="336309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AAF5B4-C52C-2DB1-F6CB-3E97660FED3D}"/>
              </a:ext>
            </a:extLst>
          </p:cNvPr>
          <p:cNvCxnSpPr>
            <a:cxnSpLocks/>
          </p:cNvCxnSpPr>
          <p:nvPr/>
        </p:nvCxnSpPr>
        <p:spPr>
          <a:xfrm>
            <a:off x="5805884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2F6BBD-1A85-0B06-D787-8C69729C7858}"/>
              </a:ext>
            </a:extLst>
          </p:cNvPr>
          <p:cNvCxnSpPr>
            <a:cxnSpLocks/>
          </p:cNvCxnSpPr>
          <p:nvPr/>
        </p:nvCxnSpPr>
        <p:spPr>
          <a:xfrm>
            <a:off x="6125616" y="3348104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20091E-4807-61A1-E72A-1F54CD076041}"/>
              </a:ext>
            </a:extLst>
          </p:cNvPr>
          <p:cNvCxnSpPr>
            <a:cxnSpLocks/>
          </p:cNvCxnSpPr>
          <p:nvPr/>
        </p:nvCxnSpPr>
        <p:spPr>
          <a:xfrm>
            <a:off x="6218774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A6C296-1EF4-9176-B2E7-33825CE12DAE}"/>
              </a:ext>
            </a:extLst>
          </p:cNvPr>
          <p:cNvCxnSpPr>
            <a:cxnSpLocks/>
          </p:cNvCxnSpPr>
          <p:nvPr/>
        </p:nvCxnSpPr>
        <p:spPr>
          <a:xfrm>
            <a:off x="6920356" y="3608995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425CDC-8229-B3B3-8AB2-CDA0B4608B7B}"/>
              </a:ext>
            </a:extLst>
          </p:cNvPr>
          <p:cNvCxnSpPr>
            <a:cxnSpLocks/>
          </p:cNvCxnSpPr>
          <p:nvPr/>
        </p:nvCxnSpPr>
        <p:spPr>
          <a:xfrm>
            <a:off x="7251419" y="360962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7A8C25-E6AA-36C0-7311-51AD9CCD4C72}"/>
              </a:ext>
            </a:extLst>
          </p:cNvPr>
          <p:cNvCxnSpPr>
            <a:cxnSpLocks/>
          </p:cNvCxnSpPr>
          <p:nvPr/>
        </p:nvCxnSpPr>
        <p:spPr>
          <a:xfrm>
            <a:off x="7612339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0150DC-A1A5-03C7-A09D-5084A08D0CA2}"/>
              </a:ext>
            </a:extLst>
          </p:cNvPr>
          <p:cNvCxnSpPr>
            <a:cxnSpLocks/>
          </p:cNvCxnSpPr>
          <p:nvPr/>
        </p:nvCxnSpPr>
        <p:spPr>
          <a:xfrm>
            <a:off x="6923293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76413F7-026B-6810-8F89-090C89A1D018}"/>
              </a:ext>
            </a:extLst>
          </p:cNvPr>
          <p:cNvCxnSpPr>
            <a:cxnSpLocks/>
          </p:cNvCxnSpPr>
          <p:nvPr/>
        </p:nvCxnSpPr>
        <p:spPr>
          <a:xfrm>
            <a:off x="7267952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FD6AE8-6328-4987-3146-4A7188B51475}"/>
              </a:ext>
            </a:extLst>
          </p:cNvPr>
          <p:cNvCxnSpPr>
            <a:cxnSpLocks/>
          </p:cNvCxnSpPr>
          <p:nvPr/>
        </p:nvCxnSpPr>
        <p:spPr>
          <a:xfrm>
            <a:off x="7617299" y="39340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653F92F-150A-51F9-4767-234460B4D23D}"/>
              </a:ext>
            </a:extLst>
          </p:cNvPr>
          <p:cNvCxnSpPr>
            <a:cxnSpLocks/>
          </p:cNvCxnSpPr>
          <p:nvPr/>
        </p:nvCxnSpPr>
        <p:spPr>
          <a:xfrm>
            <a:off x="6575296" y="369385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D6DF04-B9A7-559F-5BC4-29ED394D1755}"/>
              </a:ext>
            </a:extLst>
          </p:cNvPr>
          <p:cNvCxnSpPr>
            <a:cxnSpLocks/>
          </p:cNvCxnSpPr>
          <p:nvPr/>
        </p:nvCxnSpPr>
        <p:spPr>
          <a:xfrm>
            <a:off x="5803540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B1D328-AF43-3B3C-A56C-97CAEE8F1A9B}"/>
              </a:ext>
            </a:extLst>
          </p:cNvPr>
          <p:cNvCxnSpPr>
            <a:cxnSpLocks/>
          </p:cNvCxnSpPr>
          <p:nvPr/>
        </p:nvCxnSpPr>
        <p:spPr>
          <a:xfrm>
            <a:off x="616140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435C3A-98B1-9A63-D9CF-5182D97A9BF5}"/>
              </a:ext>
            </a:extLst>
          </p:cNvPr>
          <p:cNvCxnSpPr>
            <a:cxnSpLocks/>
          </p:cNvCxnSpPr>
          <p:nvPr/>
        </p:nvCxnSpPr>
        <p:spPr>
          <a:xfrm>
            <a:off x="6481134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181B18-C875-E322-47B3-CADA00590C9D}"/>
              </a:ext>
            </a:extLst>
          </p:cNvPr>
          <p:cNvCxnSpPr>
            <a:cxnSpLocks/>
          </p:cNvCxnSpPr>
          <p:nvPr/>
        </p:nvCxnSpPr>
        <p:spPr>
          <a:xfrm>
            <a:off x="5804404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9E7AB0-E971-8DD7-B452-5D9EB2C05303}"/>
              </a:ext>
            </a:extLst>
          </p:cNvPr>
          <p:cNvCxnSpPr>
            <a:cxnSpLocks/>
          </p:cNvCxnSpPr>
          <p:nvPr/>
        </p:nvCxnSpPr>
        <p:spPr>
          <a:xfrm>
            <a:off x="5887295" y="403049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C4CCAF-BFB1-ABC1-3A81-8204DF61752F}"/>
              </a:ext>
            </a:extLst>
          </p:cNvPr>
          <p:cNvCxnSpPr>
            <a:cxnSpLocks/>
          </p:cNvCxnSpPr>
          <p:nvPr/>
        </p:nvCxnSpPr>
        <p:spPr>
          <a:xfrm>
            <a:off x="6145771" y="403049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29109E-4651-0FFA-885E-3C5DD95630CA}"/>
              </a:ext>
            </a:extLst>
          </p:cNvPr>
          <p:cNvCxnSpPr>
            <a:cxnSpLocks/>
          </p:cNvCxnSpPr>
          <p:nvPr/>
        </p:nvCxnSpPr>
        <p:spPr>
          <a:xfrm>
            <a:off x="6477309" y="4018469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718EF1-2B32-CB19-5617-F209707E752B}"/>
              </a:ext>
            </a:extLst>
          </p:cNvPr>
          <p:cNvCxnSpPr>
            <a:cxnSpLocks/>
          </p:cNvCxnSpPr>
          <p:nvPr/>
        </p:nvCxnSpPr>
        <p:spPr>
          <a:xfrm>
            <a:off x="6818676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636E87-8399-F205-9526-9B00F4E5EFB5}"/>
              </a:ext>
            </a:extLst>
          </p:cNvPr>
          <p:cNvCxnSpPr>
            <a:cxnSpLocks/>
          </p:cNvCxnSpPr>
          <p:nvPr/>
        </p:nvCxnSpPr>
        <p:spPr>
          <a:xfrm>
            <a:off x="6923573" y="402943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ED429E-62A2-2E39-3262-24CA8C321DBD}"/>
              </a:ext>
            </a:extLst>
          </p:cNvPr>
          <p:cNvCxnSpPr>
            <a:cxnSpLocks/>
          </p:cNvCxnSpPr>
          <p:nvPr/>
        </p:nvCxnSpPr>
        <p:spPr>
          <a:xfrm>
            <a:off x="7261511" y="4014706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084121-558B-5538-F7A6-3A602994B6F7}"/>
              </a:ext>
            </a:extLst>
          </p:cNvPr>
          <p:cNvCxnSpPr>
            <a:cxnSpLocks/>
          </p:cNvCxnSpPr>
          <p:nvPr/>
        </p:nvCxnSpPr>
        <p:spPr>
          <a:xfrm>
            <a:off x="7250973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B241CB-2D26-7D2E-4053-91A141FF079F}"/>
              </a:ext>
            </a:extLst>
          </p:cNvPr>
          <p:cNvCxnSpPr>
            <a:cxnSpLocks/>
          </p:cNvCxnSpPr>
          <p:nvPr/>
        </p:nvCxnSpPr>
        <p:spPr>
          <a:xfrm>
            <a:off x="7601926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4AFA00-E605-5A7E-770F-ED4B570F987D}"/>
              </a:ext>
            </a:extLst>
          </p:cNvPr>
          <p:cNvCxnSpPr>
            <a:cxnSpLocks/>
          </p:cNvCxnSpPr>
          <p:nvPr/>
        </p:nvCxnSpPr>
        <p:spPr>
          <a:xfrm>
            <a:off x="5545928" y="435628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B5223F-A7A8-B93B-7005-1A5E9605741E}"/>
              </a:ext>
            </a:extLst>
          </p:cNvPr>
          <p:cNvCxnSpPr>
            <a:cxnSpLocks/>
          </p:cNvCxnSpPr>
          <p:nvPr/>
        </p:nvCxnSpPr>
        <p:spPr>
          <a:xfrm>
            <a:off x="5804404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060628-2008-43C3-6E5A-F3CB1DEE792D}"/>
              </a:ext>
            </a:extLst>
          </p:cNvPr>
          <p:cNvCxnSpPr>
            <a:cxnSpLocks/>
          </p:cNvCxnSpPr>
          <p:nvPr/>
        </p:nvCxnSpPr>
        <p:spPr>
          <a:xfrm>
            <a:off x="6232058" y="435210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8FF29F-66DD-D62F-411E-5D71CD527B59}"/>
              </a:ext>
            </a:extLst>
          </p:cNvPr>
          <p:cNvCxnSpPr>
            <a:cxnSpLocks/>
          </p:cNvCxnSpPr>
          <p:nvPr/>
        </p:nvCxnSpPr>
        <p:spPr>
          <a:xfrm>
            <a:off x="6490534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2D7D48-96C0-A1AA-D140-478DC95E865A}"/>
              </a:ext>
            </a:extLst>
          </p:cNvPr>
          <p:cNvCxnSpPr>
            <a:cxnSpLocks/>
          </p:cNvCxnSpPr>
          <p:nvPr/>
        </p:nvCxnSpPr>
        <p:spPr>
          <a:xfrm>
            <a:off x="6825165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705D421-90B0-4D4C-C05C-E92028643F42}"/>
              </a:ext>
            </a:extLst>
          </p:cNvPr>
          <p:cNvCxnSpPr>
            <a:cxnSpLocks/>
          </p:cNvCxnSpPr>
          <p:nvPr/>
        </p:nvCxnSpPr>
        <p:spPr>
          <a:xfrm>
            <a:off x="7181547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B54669-6C48-DA41-B043-D22E5B8DD39E}"/>
              </a:ext>
            </a:extLst>
          </p:cNvPr>
          <p:cNvCxnSpPr>
            <a:cxnSpLocks/>
          </p:cNvCxnSpPr>
          <p:nvPr/>
        </p:nvCxnSpPr>
        <p:spPr>
          <a:xfrm>
            <a:off x="6145771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CE7D31-C885-8847-901B-A476D099AA90}"/>
              </a:ext>
            </a:extLst>
          </p:cNvPr>
          <p:cNvCxnSpPr>
            <a:cxnSpLocks/>
          </p:cNvCxnSpPr>
          <p:nvPr/>
        </p:nvCxnSpPr>
        <p:spPr>
          <a:xfrm>
            <a:off x="7257292" y="4349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8CE334A-1269-3621-7FEF-6F17D4DC4D3A}"/>
              </a:ext>
            </a:extLst>
          </p:cNvPr>
          <p:cNvCxnSpPr>
            <a:cxnSpLocks/>
          </p:cNvCxnSpPr>
          <p:nvPr/>
        </p:nvCxnSpPr>
        <p:spPr>
          <a:xfrm>
            <a:off x="7617298" y="436181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C72652FE-D854-FCB1-9C14-8826BF25F74E}"/>
              </a:ext>
            </a:extLst>
          </p:cNvPr>
          <p:cNvSpPr/>
          <p:nvPr/>
        </p:nvSpPr>
        <p:spPr>
          <a:xfrm>
            <a:off x="3918344" y="2374057"/>
            <a:ext cx="226574" cy="260891"/>
          </a:xfrm>
          <a:prstGeom prst="mathMultiply">
            <a:avLst>
              <a:gd name="adj1" fmla="val 10011"/>
            </a:avLst>
          </a:prstGeom>
          <a:solidFill>
            <a:srgbClr val="DC267F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8A35689D-D2F4-7786-6001-81DEAB132207}"/>
              </a:ext>
            </a:extLst>
          </p:cNvPr>
          <p:cNvSpPr/>
          <p:nvPr/>
        </p:nvSpPr>
        <p:spPr>
          <a:xfrm>
            <a:off x="4266769" y="2111004"/>
            <a:ext cx="226574" cy="260891"/>
          </a:xfrm>
          <a:prstGeom prst="mathMultiply">
            <a:avLst>
              <a:gd name="adj1" fmla="val 10011"/>
            </a:avLst>
          </a:prstGeom>
          <a:solidFill>
            <a:srgbClr val="DC267F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5DD6C4-6431-53DF-1BA1-A341385A538D}"/>
              </a:ext>
            </a:extLst>
          </p:cNvPr>
          <p:cNvSpPr txBox="1"/>
          <p:nvPr/>
        </p:nvSpPr>
        <p:spPr>
          <a:xfrm>
            <a:off x="539259" y="2425695"/>
            <a:ext cx="286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cell with an arrow to move to.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C25993-930D-35FF-9408-161CA7A74E06}"/>
              </a:ext>
            </a:extLst>
          </p:cNvPr>
          <p:cNvCxnSpPr>
            <a:cxnSpLocks/>
          </p:cNvCxnSpPr>
          <p:nvPr/>
        </p:nvCxnSpPr>
        <p:spPr>
          <a:xfrm>
            <a:off x="6575296" y="360887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AE57E16-DDD8-0098-1C11-6E7F16AC9FEE}"/>
              </a:ext>
            </a:extLst>
          </p:cNvPr>
          <p:cNvCxnSpPr>
            <a:cxnSpLocks/>
          </p:cNvCxnSpPr>
          <p:nvPr/>
        </p:nvCxnSpPr>
        <p:spPr>
          <a:xfrm>
            <a:off x="6234814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34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BE58-5E1E-21E6-9020-3F64769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Back-tracing: Follow the arrows back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66A3-24E6-B3A0-852D-858327E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2DFE-7B2A-4C27-E277-E3B47D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020-11EA-05CB-0490-BF652E2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D3F5D3-F262-CD3E-73C3-DB0BDFF51E2D}"/>
              </a:ext>
            </a:extLst>
          </p:cNvPr>
          <p:cNvGrpSpPr/>
          <p:nvPr/>
        </p:nvGrpSpPr>
        <p:grpSpPr>
          <a:xfrm>
            <a:off x="3503375" y="1758674"/>
            <a:ext cx="1056513" cy="894207"/>
            <a:chOff x="1094571" y="3388002"/>
            <a:chExt cx="1056513" cy="8942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D843E5-F184-A4EA-83EE-60156A68E244}"/>
                </a:ext>
              </a:extLst>
            </p:cNvPr>
            <p:cNvSpPr/>
            <p:nvPr/>
          </p:nvSpPr>
          <p:spPr>
            <a:xfrm>
              <a:off x="1094571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85EF0"/>
                  </a:solidFill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C9F4E-662A-E6B3-FCFF-F42CFA91732E}"/>
                </a:ext>
              </a:extLst>
            </p:cNvPr>
            <p:cNvSpPr/>
            <p:nvPr/>
          </p:nvSpPr>
          <p:spPr>
            <a:xfrm>
              <a:off x="1791420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DC267F"/>
                  </a:solidFill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2CBC51-60CF-87EE-4471-A2938A4A7672}"/>
                </a:ext>
              </a:extLst>
            </p:cNvPr>
            <p:cNvSpPr/>
            <p:nvPr/>
          </p:nvSpPr>
          <p:spPr>
            <a:xfrm>
              <a:off x="1094571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85EF0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3B6FF3-9E94-A51D-6E0A-44C2747E32FA}"/>
                </a:ext>
              </a:extLst>
            </p:cNvPr>
            <p:cNvSpPr/>
            <p:nvPr/>
          </p:nvSpPr>
          <p:spPr>
            <a:xfrm>
              <a:off x="1791420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E6100"/>
                  </a:solidFill>
                </a:rPr>
                <a:t>3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9064926-1D61-C0F0-3A30-828261E46F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4235" y="3704994"/>
              <a:ext cx="337185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74FCF9-FA55-E5D2-A4AD-AF0DD5B97674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flipV="1">
              <a:off x="1971252" y="3704994"/>
              <a:ext cx="0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133F1C-E165-E1CF-635A-C55EFFFFF078}"/>
                </a:ext>
              </a:extLst>
            </p:cNvPr>
            <p:cNvCxnSpPr>
              <a:cxnSpLocks/>
              <a:stCxn id="10" idx="1"/>
              <a:endCxn id="9" idx="3"/>
            </p:cNvCxnSpPr>
            <p:nvPr/>
          </p:nvCxnSpPr>
          <p:spPr>
            <a:xfrm flipH="1">
              <a:off x="1454235" y="4123713"/>
              <a:ext cx="337185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8E9A0B-ACB9-CD79-269F-1450C197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37265"/>
              </p:ext>
            </p:extLst>
          </p:nvPr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785EF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DC267F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785EF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977D23-BEFA-3745-873B-77AAE5496D26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109F36-3AFB-70AC-12BC-C4AE964D32C5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DA340-88DA-9DF0-189F-F828938F20DA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CD200-2A2D-A63F-DD4E-DF7B92F321A0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198040-812E-5951-2CC8-C40B3D985D93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96EE85-EDF7-B09F-4596-73184891D248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CFFA0F-B3FD-2458-154A-575752D548BD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6E4BF-618C-EDAA-F7C6-35EDF3109931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9D7568-6E28-D7E7-DE4E-A8859631EC2A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43846A-74B8-4122-EE34-47B8D521C787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E60275-2D44-5D65-3B74-692642E67035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73D01F-7399-1676-D24E-0FD0EF90D65C}"/>
              </a:ext>
            </a:extLst>
          </p:cNvPr>
          <p:cNvCxnSpPr>
            <a:cxnSpLocks/>
          </p:cNvCxnSpPr>
          <p:nvPr/>
        </p:nvCxnSpPr>
        <p:spPr>
          <a:xfrm>
            <a:off x="5541156" y="237007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2F35-78BF-8917-6297-8A69A2DFBBD5}"/>
              </a:ext>
            </a:extLst>
          </p:cNvPr>
          <p:cNvCxnSpPr>
            <a:cxnSpLocks/>
          </p:cNvCxnSpPr>
          <p:nvPr/>
        </p:nvCxnSpPr>
        <p:spPr>
          <a:xfrm>
            <a:off x="7611450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FCF5-A752-CA82-3333-64C1BC881F19}"/>
              </a:ext>
            </a:extLst>
          </p:cNvPr>
          <p:cNvCxnSpPr>
            <a:cxnSpLocks/>
          </p:cNvCxnSpPr>
          <p:nvPr/>
        </p:nvCxnSpPr>
        <p:spPr>
          <a:xfrm>
            <a:off x="5878781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A0D47C-56F1-B42C-D183-0BD0998B526F}"/>
              </a:ext>
            </a:extLst>
          </p:cNvPr>
          <p:cNvCxnSpPr>
            <a:cxnSpLocks/>
          </p:cNvCxnSpPr>
          <p:nvPr/>
        </p:nvCxnSpPr>
        <p:spPr>
          <a:xfrm>
            <a:off x="622344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604B8-9491-983E-5EDC-7ECE56678249}"/>
              </a:ext>
            </a:extLst>
          </p:cNvPr>
          <p:cNvCxnSpPr>
            <a:cxnSpLocks/>
          </p:cNvCxnSpPr>
          <p:nvPr/>
        </p:nvCxnSpPr>
        <p:spPr>
          <a:xfrm>
            <a:off x="657982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EA7E59-457F-6D9A-E4A6-A7F60C164A63}"/>
              </a:ext>
            </a:extLst>
          </p:cNvPr>
          <p:cNvCxnSpPr>
            <a:cxnSpLocks/>
          </p:cNvCxnSpPr>
          <p:nvPr/>
        </p:nvCxnSpPr>
        <p:spPr>
          <a:xfrm>
            <a:off x="6917445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3A7CE2-4D9B-0AAF-2A01-00D8DC291F1A}"/>
              </a:ext>
            </a:extLst>
          </p:cNvPr>
          <p:cNvCxnSpPr>
            <a:cxnSpLocks/>
          </p:cNvCxnSpPr>
          <p:nvPr/>
        </p:nvCxnSpPr>
        <p:spPr>
          <a:xfrm>
            <a:off x="7262104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E62C63-170C-35E2-FA88-7568E5C1DDA6}"/>
              </a:ext>
            </a:extLst>
          </p:cNvPr>
          <p:cNvCxnSpPr>
            <a:cxnSpLocks/>
          </p:cNvCxnSpPr>
          <p:nvPr/>
        </p:nvCxnSpPr>
        <p:spPr>
          <a:xfrm>
            <a:off x="7611451" y="260466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19ED7-EBCF-EBA9-3071-5874FC780741}"/>
              </a:ext>
            </a:extLst>
          </p:cNvPr>
          <p:cNvCxnSpPr>
            <a:cxnSpLocks/>
          </p:cNvCxnSpPr>
          <p:nvPr/>
        </p:nvCxnSpPr>
        <p:spPr>
          <a:xfrm>
            <a:off x="544802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AE9C6C-3E75-4E38-F1BA-A29D9AD57E8C}"/>
              </a:ext>
            </a:extLst>
          </p:cNvPr>
          <p:cNvCxnSpPr>
            <a:cxnSpLocks/>
          </p:cNvCxnSpPr>
          <p:nvPr/>
        </p:nvCxnSpPr>
        <p:spPr>
          <a:xfrm>
            <a:off x="5448022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E43518-9E52-E752-5AC9-7643511A3E09}"/>
              </a:ext>
            </a:extLst>
          </p:cNvPr>
          <p:cNvCxnSpPr>
            <a:cxnSpLocks/>
          </p:cNvCxnSpPr>
          <p:nvPr/>
        </p:nvCxnSpPr>
        <p:spPr>
          <a:xfrm>
            <a:off x="5448022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2F97A8-4AE0-E7D5-11F4-38E3AF682071}"/>
              </a:ext>
            </a:extLst>
          </p:cNvPr>
          <p:cNvCxnSpPr>
            <a:cxnSpLocks/>
          </p:cNvCxnSpPr>
          <p:nvPr/>
        </p:nvCxnSpPr>
        <p:spPr>
          <a:xfrm>
            <a:off x="5797370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D4EF21-4C5A-069D-4C8A-927CEFE93E1F}"/>
              </a:ext>
            </a:extLst>
          </p:cNvPr>
          <p:cNvCxnSpPr>
            <a:cxnSpLocks/>
          </p:cNvCxnSpPr>
          <p:nvPr/>
        </p:nvCxnSpPr>
        <p:spPr>
          <a:xfrm>
            <a:off x="5878780" y="2692531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6DFD64-71F1-9672-7CBD-1675C1609766}"/>
              </a:ext>
            </a:extLst>
          </p:cNvPr>
          <p:cNvCxnSpPr>
            <a:cxnSpLocks/>
          </p:cNvCxnSpPr>
          <p:nvPr/>
        </p:nvCxnSpPr>
        <p:spPr>
          <a:xfrm>
            <a:off x="7265015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00AF4B-6F55-0CE9-B175-4BB15D002F0F}"/>
              </a:ext>
            </a:extLst>
          </p:cNvPr>
          <p:cNvCxnSpPr>
            <a:cxnSpLocks/>
          </p:cNvCxnSpPr>
          <p:nvPr/>
        </p:nvCxnSpPr>
        <p:spPr>
          <a:xfrm>
            <a:off x="6927390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29395E-D158-5FA3-E969-D1D36F2D2116}"/>
              </a:ext>
            </a:extLst>
          </p:cNvPr>
          <p:cNvCxnSpPr>
            <a:cxnSpLocks/>
          </p:cNvCxnSpPr>
          <p:nvPr/>
        </p:nvCxnSpPr>
        <p:spPr>
          <a:xfrm>
            <a:off x="622284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971787-88E0-7307-BDB5-CAF3D4644B1A}"/>
              </a:ext>
            </a:extLst>
          </p:cNvPr>
          <p:cNvCxnSpPr>
            <a:cxnSpLocks/>
          </p:cNvCxnSpPr>
          <p:nvPr/>
        </p:nvCxnSpPr>
        <p:spPr>
          <a:xfrm>
            <a:off x="657922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19812F-6402-70E8-9B6B-B385217E2AB4}"/>
              </a:ext>
            </a:extLst>
          </p:cNvPr>
          <p:cNvCxnSpPr>
            <a:cxnSpLocks/>
          </p:cNvCxnSpPr>
          <p:nvPr/>
        </p:nvCxnSpPr>
        <p:spPr>
          <a:xfrm>
            <a:off x="6916852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21DB62-E197-B493-3CE5-9D90071A0F3C}"/>
              </a:ext>
            </a:extLst>
          </p:cNvPr>
          <p:cNvCxnSpPr>
            <a:cxnSpLocks/>
          </p:cNvCxnSpPr>
          <p:nvPr/>
        </p:nvCxnSpPr>
        <p:spPr>
          <a:xfrm>
            <a:off x="7261511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3A28E5-299D-604B-F0D3-FAC12B02A6E4}"/>
              </a:ext>
            </a:extLst>
          </p:cNvPr>
          <p:cNvCxnSpPr>
            <a:cxnSpLocks/>
          </p:cNvCxnSpPr>
          <p:nvPr/>
        </p:nvCxnSpPr>
        <p:spPr>
          <a:xfrm>
            <a:off x="7610858" y="2942294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686B5D-BE58-B037-DF75-B1262304BF38}"/>
              </a:ext>
            </a:extLst>
          </p:cNvPr>
          <p:cNvCxnSpPr>
            <a:cxnSpLocks/>
          </p:cNvCxnSpPr>
          <p:nvPr/>
        </p:nvCxnSpPr>
        <p:spPr>
          <a:xfrm>
            <a:off x="5805884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BD12D-C292-09AF-7727-94AF0A21B164}"/>
              </a:ext>
            </a:extLst>
          </p:cNvPr>
          <p:cNvCxnSpPr>
            <a:cxnSpLocks/>
          </p:cNvCxnSpPr>
          <p:nvPr/>
        </p:nvCxnSpPr>
        <p:spPr>
          <a:xfrm>
            <a:off x="6125616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66CB05-F158-889E-37F8-473A2273EEE7}"/>
              </a:ext>
            </a:extLst>
          </p:cNvPr>
          <p:cNvCxnSpPr>
            <a:cxnSpLocks/>
          </p:cNvCxnSpPr>
          <p:nvPr/>
        </p:nvCxnSpPr>
        <p:spPr>
          <a:xfrm>
            <a:off x="6234815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1C0C7B-D275-B866-F652-6FF3C5B9AE74}"/>
              </a:ext>
            </a:extLst>
          </p:cNvPr>
          <p:cNvCxnSpPr>
            <a:cxnSpLocks/>
          </p:cNvCxnSpPr>
          <p:nvPr/>
        </p:nvCxnSpPr>
        <p:spPr>
          <a:xfrm>
            <a:off x="6578565" y="3027982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D0803C-FC05-E597-6230-2A534D0025FC}"/>
              </a:ext>
            </a:extLst>
          </p:cNvPr>
          <p:cNvCxnSpPr>
            <a:cxnSpLocks/>
          </p:cNvCxnSpPr>
          <p:nvPr/>
        </p:nvCxnSpPr>
        <p:spPr>
          <a:xfrm>
            <a:off x="6568027" y="328236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C9D805-0366-C339-EA28-DD2FE1D04A18}"/>
              </a:ext>
            </a:extLst>
          </p:cNvPr>
          <p:cNvCxnSpPr>
            <a:cxnSpLocks/>
          </p:cNvCxnSpPr>
          <p:nvPr/>
        </p:nvCxnSpPr>
        <p:spPr>
          <a:xfrm>
            <a:off x="6912660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111CA6-8EC1-11A3-801D-32991CCF3E8D}"/>
              </a:ext>
            </a:extLst>
          </p:cNvPr>
          <p:cNvCxnSpPr>
            <a:cxnSpLocks/>
          </p:cNvCxnSpPr>
          <p:nvPr/>
        </p:nvCxnSpPr>
        <p:spPr>
          <a:xfrm>
            <a:off x="6902122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C6B670-5ABC-2022-6660-FB9203892BFA}"/>
              </a:ext>
            </a:extLst>
          </p:cNvPr>
          <p:cNvCxnSpPr>
            <a:cxnSpLocks/>
          </p:cNvCxnSpPr>
          <p:nvPr/>
        </p:nvCxnSpPr>
        <p:spPr>
          <a:xfrm>
            <a:off x="7257293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1D817-12F0-F7A5-624A-7FA3A8E307AB}"/>
              </a:ext>
            </a:extLst>
          </p:cNvPr>
          <p:cNvCxnSpPr>
            <a:cxnSpLocks/>
          </p:cNvCxnSpPr>
          <p:nvPr/>
        </p:nvCxnSpPr>
        <p:spPr>
          <a:xfrm>
            <a:off x="7246755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7D9B19-FE25-9FA5-B7F2-0183063E9617}"/>
              </a:ext>
            </a:extLst>
          </p:cNvPr>
          <p:cNvCxnSpPr>
            <a:cxnSpLocks/>
          </p:cNvCxnSpPr>
          <p:nvPr/>
        </p:nvCxnSpPr>
        <p:spPr>
          <a:xfrm>
            <a:off x="7612464" y="302553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0C60D0-4059-4CC2-FFEA-44BC7D9F40BF}"/>
              </a:ext>
            </a:extLst>
          </p:cNvPr>
          <p:cNvCxnSpPr>
            <a:cxnSpLocks/>
          </p:cNvCxnSpPr>
          <p:nvPr/>
        </p:nvCxnSpPr>
        <p:spPr>
          <a:xfrm>
            <a:off x="7601926" y="327991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C5CE7E-AFB7-A4B3-EC9F-F9F0D1D94669}"/>
              </a:ext>
            </a:extLst>
          </p:cNvPr>
          <p:cNvCxnSpPr>
            <a:cxnSpLocks/>
          </p:cNvCxnSpPr>
          <p:nvPr/>
        </p:nvCxnSpPr>
        <p:spPr>
          <a:xfrm>
            <a:off x="5547408" y="336309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AAF5B4-C52C-2DB1-F6CB-3E97660FED3D}"/>
              </a:ext>
            </a:extLst>
          </p:cNvPr>
          <p:cNvCxnSpPr>
            <a:cxnSpLocks/>
          </p:cNvCxnSpPr>
          <p:nvPr/>
        </p:nvCxnSpPr>
        <p:spPr>
          <a:xfrm>
            <a:off x="5805884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2F6BBD-1A85-0B06-D787-8C69729C7858}"/>
              </a:ext>
            </a:extLst>
          </p:cNvPr>
          <p:cNvCxnSpPr>
            <a:cxnSpLocks/>
          </p:cNvCxnSpPr>
          <p:nvPr/>
        </p:nvCxnSpPr>
        <p:spPr>
          <a:xfrm>
            <a:off x="6125616" y="3348104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20091E-4807-61A1-E72A-1F54CD076041}"/>
              </a:ext>
            </a:extLst>
          </p:cNvPr>
          <p:cNvCxnSpPr>
            <a:cxnSpLocks/>
          </p:cNvCxnSpPr>
          <p:nvPr/>
        </p:nvCxnSpPr>
        <p:spPr>
          <a:xfrm>
            <a:off x="6218774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A6C296-1EF4-9176-B2E7-33825CE12DAE}"/>
              </a:ext>
            </a:extLst>
          </p:cNvPr>
          <p:cNvCxnSpPr>
            <a:cxnSpLocks/>
          </p:cNvCxnSpPr>
          <p:nvPr/>
        </p:nvCxnSpPr>
        <p:spPr>
          <a:xfrm>
            <a:off x="6920356" y="3608995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425CDC-8229-B3B3-8AB2-CDA0B4608B7B}"/>
              </a:ext>
            </a:extLst>
          </p:cNvPr>
          <p:cNvCxnSpPr>
            <a:cxnSpLocks/>
          </p:cNvCxnSpPr>
          <p:nvPr/>
        </p:nvCxnSpPr>
        <p:spPr>
          <a:xfrm>
            <a:off x="7251419" y="360962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7A8C25-E6AA-36C0-7311-51AD9CCD4C72}"/>
              </a:ext>
            </a:extLst>
          </p:cNvPr>
          <p:cNvCxnSpPr>
            <a:cxnSpLocks/>
          </p:cNvCxnSpPr>
          <p:nvPr/>
        </p:nvCxnSpPr>
        <p:spPr>
          <a:xfrm>
            <a:off x="7612339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0150DC-A1A5-03C7-A09D-5084A08D0CA2}"/>
              </a:ext>
            </a:extLst>
          </p:cNvPr>
          <p:cNvCxnSpPr>
            <a:cxnSpLocks/>
          </p:cNvCxnSpPr>
          <p:nvPr/>
        </p:nvCxnSpPr>
        <p:spPr>
          <a:xfrm>
            <a:off x="6923293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76413F7-026B-6810-8F89-090C89A1D018}"/>
              </a:ext>
            </a:extLst>
          </p:cNvPr>
          <p:cNvCxnSpPr>
            <a:cxnSpLocks/>
          </p:cNvCxnSpPr>
          <p:nvPr/>
        </p:nvCxnSpPr>
        <p:spPr>
          <a:xfrm>
            <a:off x="7267952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FD6AE8-6328-4987-3146-4A7188B51475}"/>
              </a:ext>
            </a:extLst>
          </p:cNvPr>
          <p:cNvCxnSpPr>
            <a:cxnSpLocks/>
          </p:cNvCxnSpPr>
          <p:nvPr/>
        </p:nvCxnSpPr>
        <p:spPr>
          <a:xfrm>
            <a:off x="7617299" y="39340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653F92F-150A-51F9-4767-234460B4D23D}"/>
              </a:ext>
            </a:extLst>
          </p:cNvPr>
          <p:cNvCxnSpPr>
            <a:cxnSpLocks/>
          </p:cNvCxnSpPr>
          <p:nvPr/>
        </p:nvCxnSpPr>
        <p:spPr>
          <a:xfrm>
            <a:off x="6575296" y="369385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D6DF04-B9A7-559F-5BC4-29ED394D1755}"/>
              </a:ext>
            </a:extLst>
          </p:cNvPr>
          <p:cNvCxnSpPr>
            <a:cxnSpLocks/>
          </p:cNvCxnSpPr>
          <p:nvPr/>
        </p:nvCxnSpPr>
        <p:spPr>
          <a:xfrm>
            <a:off x="5803540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B1D328-AF43-3B3C-A56C-97CAEE8F1A9B}"/>
              </a:ext>
            </a:extLst>
          </p:cNvPr>
          <p:cNvCxnSpPr>
            <a:cxnSpLocks/>
          </p:cNvCxnSpPr>
          <p:nvPr/>
        </p:nvCxnSpPr>
        <p:spPr>
          <a:xfrm>
            <a:off x="616140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435C3A-98B1-9A63-D9CF-5182D97A9BF5}"/>
              </a:ext>
            </a:extLst>
          </p:cNvPr>
          <p:cNvCxnSpPr>
            <a:cxnSpLocks/>
          </p:cNvCxnSpPr>
          <p:nvPr/>
        </p:nvCxnSpPr>
        <p:spPr>
          <a:xfrm>
            <a:off x="6481134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181B18-C875-E322-47B3-CADA00590C9D}"/>
              </a:ext>
            </a:extLst>
          </p:cNvPr>
          <p:cNvCxnSpPr>
            <a:cxnSpLocks/>
          </p:cNvCxnSpPr>
          <p:nvPr/>
        </p:nvCxnSpPr>
        <p:spPr>
          <a:xfrm>
            <a:off x="5804404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9E7AB0-E971-8DD7-B452-5D9EB2C05303}"/>
              </a:ext>
            </a:extLst>
          </p:cNvPr>
          <p:cNvCxnSpPr>
            <a:cxnSpLocks/>
          </p:cNvCxnSpPr>
          <p:nvPr/>
        </p:nvCxnSpPr>
        <p:spPr>
          <a:xfrm>
            <a:off x="5887295" y="403049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C4CCAF-BFB1-ABC1-3A81-8204DF61752F}"/>
              </a:ext>
            </a:extLst>
          </p:cNvPr>
          <p:cNvCxnSpPr>
            <a:cxnSpLocks/>
          </p:cNvCxnSpPr>
          <p:nvPr/>
        </p:nvCxnSpPr>
        <p:spPr>
          <a:xfrm>
            <a:off x="6145771" y="403049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29109E-4651-0FFA-885E-3C5DD95630CA}"/>
              </a:ext>
            </a:extLst>
          </p:cNvPr>
          <p:cNvCxnSpPr>
            <a:cxnSpLocks/>
          </p:cNvCxnSpPr>
          <p:nvPr/>
        </p:nvCxnSpPr>
        <p:spPr>
          <a:xfrm>
            <a:off x="6477309" y="4018469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718EF1-2B32-CB19-5617-F209707E752B}"/>
              </a:ext>
            </a:extLst>
          </p:cNvPr>
          <p:cNvCxnSpPr>
            <a:cxnSpLocks/>
          </p:cNvCxnSpPr>
          <p:nvPr/>
        </p:nvCxnSpPr>
        <p:spPr>
          <a:xfrm>
            <a:off x="6818676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636E87-8399-F205-9526-9B00F4E5EFB5}"/>
              </a:ext>
            </a:extLst>
          </p:cNvPr>
          <p:cNvCxnSpPr>
            <a:cxnSpLocks/>
          </p:cNvCxnSpPr>
          <p:nvPr/>
        </p:nvCxnSpPr>
        <p:spPr>
          <a:xfrm>
            <a:off x="6923573" y="402943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ED429E-62A2-2E39-3262-24CA8C321DBD}"/>
              </a:ext>
            </a:extLst>
          </p:cNvPr>
          <p:cNvCxnSpPr>
            <a:cxnSpLocks/>
          </p:cNvCxnSpPr>
          <p:nvPr/>
        </p:nvCxnSpPr>
        <p:spPr>
          <a:xfrm>
            <a:off x="7261511" y="4014706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084121-558B-5538-F7A6-3A602994B6F7}"/>
              </a:ext>
            </a:extLst>
          </p:cNvPr>
          <p:cNvCxnSpPr>
            <a:cxnSpLocks/>
          </p:cNvCxnSpPr>
          <p:nvPr/>
        </p:nvCxnSpPr>
        <p:spPr>
          <a:xfrm>
            <a:off x="7250973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B241CB-2D26-7D2E-4053-91A141FF079F}"/>
              </a:ext>
            </a:extLst>
          </p:cNvPr>
          <p:cNvCxnSpPr>
            <a:cxnSpLocks/>
          </p:cNvCxnSpPr>
          <p:nvPr/>
        </p:nvCxnSpPr>
        <p:spPr>
          <a:xfrm>
            <a:off x="7601926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4AFA00-E605-5A7E-770F-ED4B570F987D}"/>
              </a:ext>
            </a:extLst>
          </p:cNvPr>
          <p:cNvCxnSpPr>
            <a:cxnSpLocks/>
          </p:cNvCxnSpPr>
          <p:nvPr/>
        </p:nvCxnSpPr>
        <p:spPr>
          <a:xfrm>
            <a:off x="5545928" y="435628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B5223F-A7A8-B93B-7005-1A5E9605741E}"/>
              </a:ext>
            </a:extLst>
          </p:cNvPr>
          <p:cNvCxnSpPr>
            <a:cxnSpLocks/>
          </p:cNvCxnSpPr>
          <p:nvPr/>
        </p:nvCxnSpPr>
        <p:spPr>
          <a:xfrm>
            <a:off x="5804404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060628-2008-43C3-6E5A-F3CB1DEE792D}"/>
              </a:ext>
            </a:extLst>
          </p:cNvPr>
          <p:cNvCxnSpPr>
            <a:cxnSpLocks/>
          </p:cNvCxnSpPr>
          <p:nvPr/>
        </p:nvCxnSpPr>
        <p:spPr>
          <a:xfrm>
            <a:off x="6232058" y="435210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8FF29F-66DD-D62F-411E-5D71CD527B59}"/>
              </a:ext>
            </a:extLst>
          </p:cNvPr>
          <p:cNvCxnSpPr>
            <a:cxnSpLocks/>
          </p:cNvCxnSpPr>
          <p:nvPr/>
        </p:nvCxnSpPr>
        <p:spPr>
          <a:xfrm>
            <a:off x="6490534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2D7D48-96C0-A1AA-D140-478DC95E865A}"/>
              </a:ext>
            </a:extLst>
          </p:cNvPr>
          <p:cNvCxnSpPr>
            <a:cxnSpLocks/>
          </p:cNvCxnSpPr>
          <p:nvPr/>
        </p:nvCxnSpPr>
        <p:spPr>
          <a:xfrm>
            <a:off x="6825165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705D421-90B0-4D4C-C05C-E92028643F42}"/>
              </a:ext>
            </a:extLst>
          </p:cNvPr>
          <p:cNvCxnSpPr>
            <a:cxnSpLocks/>
          </p:cNvCxnSpPr>
          <p:nvPr/>
        </p:nvCxnSpPr>
        <p:spPr>
          <a:xfrm>
            <a:off x="7181547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B54669-6C48-DA41-B043-D22E5B8DD39E}"/>
              </a:ext>
            </a:extLst>
          </p:cNvPr>
          <p:cNvCxnSpPr>
            <a:cxnSpLocks/>
          </p:cNvCxnSpPr>
          <p:nvPr/>
        </p:nvCxnSpPr>
        <p:spPr>
          <a:xfrm>
            <a:off x="6145771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CE7D31-C885-8847-901B-A476D099AA90}"/>
              </a:ext>
            </a:extLst>
          </p:cNvPr>
          <p:cNvCxnSpPr>
            <a:cxnSpLocks/>
          </p:cNvCxnSpPr>
          <p:nvPr/>
        </p:nvCxnSpPr>
        <p:spPr>
          <a:xfrm>
            <a:off x="7257292" y="4349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8CE334A-1269-3621-7FEF-6F17D4DC4D3A}"/>
              </a:ext>
            </a:extLst>
          </p:cNvPr>
          <p:cNvCxnSpPr>
            <a:cxnSpLocks/>
          </p:cNvCxnSpPr>
          <p:nvPr/>
        </p:nvCxnSpPr>
        <p:spPr>
          <a:xfrm>
            <a:off x="7617298" y="436181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8A35689D-D2F4-7786-6001-81DEAB132207}"/>
              </a:ext>
            </a:extLst>
          </p:cNvPr>
          <p:cNvSpPr/>
          <p:nvPr/>
        </p:nvSpPr>
        <p:spPr>
          <a:xfrm>
            <a:off x="4266769" y="2111004"/>
            <a:ext cx="226574" cy="260891"/>
          </a:xfrm>
          <a:prstGeom prst="mathMultiply">
            <a:avLst>
              <a:gd name="adj1" fmla="val 10011"/>
            </a:avLst>
          </a:prstGeom>
          <a:solidFill>
            <a:srgbClr val="DC267F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5DD6C4-6431-53DF-1BA1-A341385A538D}"/>
              </a:ext>
            </a:extLst>
          </p:cNvPr>
          <p:cNvSpPr txBox="1"/>
          <p:nvPr/>
        </p:nvSpPr>
        <p:spPr>
          <a:xfrm>
            <a:off x="539259" y="2425695"/>
            <a:ext cx="28617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cell with an arrow to move to.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multiple arrows indicate alternative alignment solutions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For the homework, we won’t require you find all equally good alignments, so you can just tie-break: e.g., prefer diagonal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Unless you want a challenge…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791ED9-D766-2AFB-5EB8-BEC6DF7246B7}"/>
              </a:ext>
            </a:extLst>
          </p:cNvPr>
          <p:cNvCxnSpPr>
            <a:cxnSpLocks/>
          </p:cNvCxnSpPr>
          <p:nvPr/>
        </p:nvCxnSpPr>
        <p:spPr>
          <a:xfrm>
            <a:off x="6575296" y="360887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74B92D-530E-0530-A9E3-E8F17A69C975}"/>
              </a:ext>
            </a:extLst>
          </p:cNvPr>
          <p:cNvCxnSpPr>
            <a:cxnSpLocks/>
          </p:cNvCxnSpPr>
          <p:nvPr/>
        </p:nvCxnSpPr>
        <p:spPr>
          <a:xfrm>
            <a:off x="6234814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12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BE58-5E1E-21E6-9020-3F64769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Back-tracing: Follow the arrows back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66A3-24E6-B3A0-852D-858327E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2DFE-7B2A-4C27-E277-E3B47D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020-11EA-05CB-0490-BF652E2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D3F5D3-F262-CD3E-73C3-DB0BDFF51E2D}"/>
              </a:ext>
            </a:extLst>
          </p:cNvPr>
          <p:cNvGrpSpPr/>
          <p:nvPr/>
        </p:nvGrpSpPr>
        <p:grpSpPr>
          <a:xfrm>
            <a:off x="3503375" y="1758674"/>
            <a:ext cx="1056513" cy="894207"/>
            <a:chOff x="1094571" y="3388002"/>
            <a:chExt cx="1056513" cy="8942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D843E5-F184-A4EA-83EE-60156A68E244}"/>
                </a:ext>
              </a:extLst>
            </p:cNvPr>
            <p:cNvSpPr/>
            <p:nvPr/>
          </p:nvSpPr>
          <p:spPr>
            <a:xfrm>
              <a:off x="1094571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85EF0"/>
                  </a:solidFill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C9F4E-662A-E6B3-FCFF-F42CFA91732E}"/>
                </a:ext>
              </a:extLst>
            </p:cNvPr>
            <p:cNvSpPr/>
            <p:nvPr/>
          </p:nvSpPr>
          <p:spPr>
            <a:xfrm>
              <a:off x="1791420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DC267F"/>
                  </a:solidFill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2CBC51-60CF-87EE-4471-A2938A4A7672}"/>
                </a:ext>
              </a:extLst>
            </p:cNvPr>
            <p:cNvSpPr/>
            <p:nvPr/>
          </p:nvSpPr>
          <p:spPr>
            <a:xfrm>
              <a:off x="1094571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85EF0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3B6FF3-9E94-A51D-6E0A-44C2747E32FA}"/>
                </a:ext>
              </a:extLst>
            </p:cNvPr>
            <p:cNvSpPr/>
            <p:nvPr/>
          </p:nvSpPr>
          <p:spPr>
            <a:xfrm>
              <a:off x="1791420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E6100"/>
                  </a:solidFill>
                </a:rPr>
                <a:t>3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9064926-1D61-C0F0-3A30-828261E46F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4235" y="3704994"/>
              <a:ext cx="337185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74FCF9-FA55-E5D2-A4AD-AF0DD5B97674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flipV="1">
              <a:off x="1971252" y="3704994"/>
              <a:ext cx="0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133F1C-E165-E1CF-635A-C55EFFFFF078}"/>
                </a:ext>
              </a:extLst>
            </p:cNvPr>
            <p:cNvCxnSpPr>
              <a:cxnSpLocks/>
              <a:stCxn id="10" idx="1"/>
              <a:endCxn id="9" idx="3"/>
            </p:cNvCxnSpPr>
            <p:nvPr/>
          </p:nvCxnSpPr>
          <p:spPr>
            <a:xfrm flipH="1">
              <a:off x="1454235" y="4123713"/>
              <a:ext cx="337185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8E9A0B-ACB9-CD79-269F-1450C197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47321"/>
              </p:ext>
            </p:extLst>
          </p:nvPr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977D23-BEFA-3745-873B-77AAE5496D26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109F36-3AFB-70AC-12BC-C4AE964D32C5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DA340-88DA-9DF0-189F-F828938F20DA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CD200-2A2D-A63F-DD4E-DF7B92F321A0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198040-812E-5951-2CC8-C40B3D985D93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96EE85-EDF7-B09F-4596-73184891D248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CFFA0F-B3FD-2458-154A-575752D548BD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6E4BF-618C-EDAA-F7C6-35EDF3109931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9D7568-6E28-D7E7-DE4E-A8859631EC2A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43846A-74B8-4122-EE34-47B8D521C787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E60275-2D44-5D65-3B74-692642E67035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73D01F-7399-1676-D24E-0FD0EF90D65C}"/>
              </a:ext>
            </a:extLst>
          </p:cNvPr>
          <p:cNvCxnSpPr>
            <a:cxnSpLocks/>
          </p:cNvCxnSpPr>
          <p:nvPr/>
        </p:nvCxnSpPr>
        <p:spPr>
          <a:xfrm>
            <a:off x="5541156" y="237007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2F35-78BF-8917-6297-8A69A2DFBBD5}"/>
              </a:ext>
            </a:extLst>
          </p:cNvPr>
          <p:cNvCxnSpPr>
            <a:cxnSpLocks/>
          </p:cNvCxnSpPr>
          <p:nvPr/>
        </p:nvCxnSpPr>
        <p:spPr>
          <a:xfrm>
            <a:off x="7611450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FCF5-A752-CA82-3333-64C1BC881F19}"/>
              </a:ext>
            </a:extLst>
          </p:cNvPr>
          <p:cNvCxnSpPr>
            <a:cxnSpLocks/>
          </p:cNvCxnSpPr>
          <p:nvPr/>
        </p:nvCxnSpPr>
        <p:spPr>
          <a:xfrm>
            <a:off x="5878781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A0D47C-56F1-B42C-D183-0BD0998B526F}"/>
              </a:ext>
            </a:extLst>
          </p:cNvPr>
          <p:cNvCxnSpPr>
            <a:cxnSpLocks/>
          </p:cNvCxnSpPr>
          <p:nvPr/>
        </p:nvCxnSpPr>
        <p:spPr>
          <a:xfrm>
            <a:off x="622344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604B8-9491-983E-5EDC-7ECE56678249}"/>
              </a:ext>
            </a:extLst>
          </p:cNvPr>
          <p:cNvCxnSpPr>
            <a:cxnSpLocks/>
          </p:cNvCxnSpPr>
          <p:nvPr/>
        </p:nvCxnSpPr>
        <p:spPr>
          <a:xfrm>
            <a:off x="657982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EA7E59-457F-6D9A-E4A6-A7F60C164A63}"/>
              </a:ext>
            </a:extLst>
          </p:cNvPr>
          <p:cNvCxnSpPr>
            <a:cxnSpLocks/>
          </p:cNvCxnSpPr>
          <p:nvPr/>
        </p:nvCxnSpPr>
        <p:spPr>
          <a:xfrm>
            <a:off x="6917445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3A7CE2-4D9B-0AAF-2A01-00D8DC291F1A}"/>
              </a:ext>
            </a:extLst>
          </p:cNvPr>
          <p:cNvCxnSpPr>
            <a:cxnSpLocks/>
          </p:cNvCxnSpPr>
          <p:nvPr/>
        </p:nvCxnSpPr>
        <p:spPr>
          <a:xfrm>
            <a:off x="7262104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E62C63-170C-35E2-FA88-7568E5C1DDA6}"/>
              </a:ext>
            </a:extLst>
          </p:cNvPr>
          <p:cNvCxnSpPr>
            <a:cxnSpLocks/>
          </p:cNvCxnSpPr>
          <p:nvPr/>
        </p:nvCxnSpPr>
        <p:spPr>
          <a:xfrm>
            <a:off x="7611451" y="260466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19ED7-EBCF-EBA9-3071-5874FC780741}"/>
              </a:ext>
            </a:extLst>
          </p:cNvPr>
          <p:cNvCxnSpPr>
            <a:cxnSpLocks/>
          </p:cNvCxnSpPr>
          <p:nvPr/>
        </p:nvCxnSpPr>
        <p:spPr>
          <a:xfrm>
            <a:off x="544802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AE9C6C-3E75-4E38-F1BA-A29D9AD57E8C}"/>
              </a:ext>
            </a:extLst>
          </p:cNvPr>
          <p:cNvCxnSpPr>
            <a:cxnSpLocks/>
          </p:cNvCxnSpPr>
          <p:nvPr/>
        </p:nvCxnSpPr>
        <p:spPr>
          <a:xfrm>
            <a:off x="5448022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E43518-9E52-E752-5AC9-7643511A3E09}"/>
              </a:ext>
            </a:extLst>
          </p:cNvPr>
          <p:cNvCxnSpPr>
            <a:cxnSpLocks/>
          </p:cNvCxnSpPr>
          <p:nvPr/>
        </p:nvCxnSpPr>
        <p:spPr>
          <a:xfrm>
            <a:off x="5448022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2F97A8-4AE0-E7D5-11F4-38E3AF682071}"/>
              </a:ext>
            </a:extLst>
          </p:cNvPr>
          <p:cNvCxnSpPr>
            <a:cxnSpLocks/>
          </p:cNvCxnSpPr>
          <p:nvPr/>
        </p:nvCxnSpPr>
        <p:spPr>
          <a:xfrm>
            <a:off x="5797370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D4EF21-4C5A-069D-4C8A-927CEFE93E1F}"/>
              </a:ext>
            </a:extLst>
          </p:cNvPr>
          <p:cNvCxnSpPr>
            <a:cxnSpLocks/>
          </p:cNvCxnSpPr>
          <p:nvPr/>
        </p:nvCxnSpPr>
        <p:spPr>
          <a:xfrm>
            <a:off x="5878780" y="2692531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6DFD64-71F1-9672-7CBD-1675C1609766}"/>
              </a:ext>
            </a:extLst>
          </p:cNvPr>
          <p:cNvCxnSpPr>
            <a:cxnSpLocks/>
          </p:cNvCxnSpPr>
          <p:nvPr/>
        </p:nvCxnSpPr>
        <p:spPr>
          <a:xfrm>
            <a:off x="7265015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00AF4B-6F55-0CE9-B175-4BB15D002F0F}"/>
              </a:ext>
            </a:extLst>
          </p:cNvPr>
          <p:cNvCxnSpPr>
            <a:cxnSpLocks/>
          </p:cNvCxnSpPr>
          <p:nvPr/>
        </p:nvCxnSpPr>
        <p:spPr>
          <a:xfrm>
            <a:off x="6927390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29395E-D158-5FA3-E969-D1D36F2D2116}"/>
              </a:ext>
            </a:extLst>
          </p:cNvPr>
          <p:cNvCxnSpPr>
            <a:cxnSpLocks/>
          </p:cNvCxnSpPr>
          <p:nvPr/>
        </p:nvCxnSpPr>
        <p:spPr>
          <a:xfrm>
            <a:off x="622284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971787-88E0-7307-BDB5-CAF3D4644B1A}"/>
              </a:ext>
            </a:extLst>
          </p:cNvPr>
          <p:cNvCxnSpPr>
            <a:cxnSpLocks/>
          </p:cNvCxnSpPr>
          <p:nvPr/>
        </p:nvCxnSpPr>
        <p:spPr>
          <a:xfrm>
            <a:off x="657922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19812F-6402-70E8-9B6B-B385217E2AB4}"/>
              </a:ext>
            </a:extLst>
          </p:cNvPr>
          <p:cNvCxnSpPr>
            <a:cxnSpLocks/>
          </p:cNvCxnSpPr>
          <p:nvPr/>
        </p:nvCxnSpPr>
        <p:spPr>
          <a:xfrm>
            <a:off x="6916852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21DB62-E197-B493-3CE5-9D90071A0F3C}"/>
              </a:ext>
            </a:extLst>
          </p:cNvPr>
          <p:cNvCxnSpPr>
            <a:cxnSpLocks/>
          </p:cNvCxnSpPr>
          <p:nvPr/>
        </p:nvCxnSpPr>
        <p:spPr>
          <a:xfrm>
            <a:off x="7261511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3A28E5-299D-604B-F0D3-FAC12B02A6E4}"/>
              </a:ext>
            </a:extLst>
          </p:cNvPr>
          <p:cNvCxnSpPr>
            <a:cxnSpLocks/>
          </p:cNvCxnSpPr>
          <p:nvPr/>
        </p:nvCxnSpPr>
        <p:spPr>
          <a:xfrm>
            <a:off x="7610858" y="2942294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686B5D-BE58-B037-DF75-B1262304BF38}"/>
              </a:ext>
            </a:extLst>
          </p:cNvPr>
          <p:cNvCxnSpPr>
            <a:cxnSpLocks/>
          </p:cNvCxnSpPr>
          <p:nvPr/>
        </p:nvCxnSpPr>
        <p:spPr>
          <a:xfrm>
            <a:off x="5805884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BD12D-C292-09AF-7727-94AF0A21B164}"/>
              </a:ext>
            </a:extLst>
          </p:cNvPr>
          <p:cNvCxnSpPr>
            <a:cxnSpLocks/>
          </p:cNvCxnSpPr>
          <p:nvPr/>
        </p:nvCxnSpPr>
        <p:spPr>
          <a:xfrm>
            <a:off x="6125616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66CB05-F158-889E-37F8-473A2273EEE7}"/>
              </a:ext>
            </a:extLst>
          </p:cNvPr>
          <p:cNvCxnSpPr>
            <a:cxnSpLocks/>
          </p:cNvCxnSpPr>
          <p:nvPr/>
        </p:nvCxnSpPr>
        <p:spPr>
          <a:xfrm>
            <a:off x="6234815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1C0C7B-D275-B866-F652-6FF3C5B9AE74}"/>
              </a:ext>
            </a:extLst>
          </p:cNvPr>
          <p:cNvCxnSpPr>
            <a:cxnSpLocks/>
          </p:cNvCxnSpPr>
          <p:nvPr/>
        </p:nvCxnSpPr>
        <p:spPr>
          <a:xfrm>
            <a:off x="6578565" y="3027982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D0803C-FC05-E597-6230-2A534D0025FC}"/>
              </a:ext>
            </a:extLst>
          </p:cNvPr>
          <p:cNvCxnSpPr>
            <a:cxnSpLocks/>
          </p:cNvCxnSpPr>
          <p:nvPr/>
        </p:nvCxnSpPr>
        <p:spPr>
          <a:xfrm>
            <a:off x="6568027" y="328236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C9D805-0366-C339-EA28-DD2FE1D04A18}"/>
              </a:ext>
            </a:extLst>
          </p:cNvPr>
          <p:cNvCxnSpPr>
            <a:cxnSpLocks/>
          </p:cNvCxnSpPr>
          <p:nvPr/>
        </p:nvCxnSpPr>
        <p:spPr>
          <a:xfrm>
            <a:off x="6912660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111CA6-8EC1-11A3-801D-32991CCF3E8D}"/>
              </a:ext>
            </a:extLst>
          </p:cNvPr>
          <p:cNvCxnSpPr>
            <a:cxnSpLocks/>
          </p:cNvCxnSpPr>
          <p:nvPr/>
        </p:nvCxnSpPr>
        <p:spPr>
          <a:xfrm>
            <a:off x="6902122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C6B670-5ABC-2022-6660-FB9203892BFA}"/>
              </a:ext>
            </a:extLst>
          </p:cNvPr>
          <p:cNvCxnSpPr>
            <a:cxnSpLocks/>
          </p:cNvCxnSpPr>
          <p:nvPr/>
        </p:nvCxnSpPr>
        <p:spPr>
          <a:xfrm>
            <a:off x="7257293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1D817-12F0-F7A5-624A-7FA3A8E307AB}"/>
              </a:ext>
            </a:extLst>
          </p:cNvPr>
          <p:cNvCxnSpPr>
            <a:cxnSpLocks/>
          </p:cNvCxnSpPr>
          <p:nvPr/>
        </p:nvCxnSpPr>
        <p:spPr>
          <a:xfrm>
            <a:off x="7246755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7D9B19-FE25-9FA5-B7F2-0183063E9617}"/>
              </a:ext>
            </a:extLst>
          </p:cNvPr>
          <p:cNvCxnSpPr>
            <a:cxnSpLocks/>
          </p:cNvCxnSpPr>
          <p:nvPr/>
        </p:nvCxnSpPr>
        <p:spPr>
          <a:xfrm>
            <a:off x="7612464" y="302553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0C60D0-4059-4CC2-FFEA-44BC7D9F40BF}"/>
              </a:ext>
            </a:extLst>
          </p:cNvPr>
          <p:cNvCxnSpPr>
            <a:cxnSpLocks/>
          </p:cNvCxnSpPr>
          <p:nvPr/>
        </p:nvCxnSpPr>
        <p:spPr>
          <a:xfrm>
            <a:off x="7601926" y="327991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C5CE7E-AFB7-A4B3-EC9F-F9F0D1D94669}"/>
              </a:ext>
            </a:extLst>
          </p:cNvPr>
          <p:cNvCxnSpPr>
            <a:cxnSpLocks/>
          </p:cNvCxnSpPr>
          <p:nvPr/>
        </p:nvCxnSpPr>
        <p:spPr>
          <a:xfrm>
            <a:off x="5547408" y="336309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AAF5B4-C52C-2DB1-F6CB-3E97660FED3D}"/>
              </a:ext>
            </a:extLst>
          </p:cNvPr>
          <p:cNvCxnSpPr>
            <a:cxnSpLocks/>
          </p:cNvCxnSpPr>
          <p:nvPr/>
        </p:nvCxnSpPr>
        <p:spPr>
          <a:xfrm>
            <a:off x="5805884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2F6BBD-1A85-0B06-D787-8C69729C7858}"/>
              </a:ext>
            </a:extLst>
          </p:cNvPr>
          <p:cNvCxnSpPr>
            <a:cxnSpLocks/>
          </p:cNvCxnSpPr>
          <p:nvPr/>
        </p:nvCxnSpPr>
        <p:spPr>
          <a:xfrm>
            <a:off x="6125616" y="3348104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20091E-4807-61A1-E72A-1F54CD076041}"/>
              </a:ext>
            </a:extLst>
          </p:cNvPr>
          <p:cNvCxnSpPr>
            <a:cxnSpLocks/>
          </p:cNvCxnSpPr>
          <p:nvPr/>
        </p:nvCxnSpPr>
        <p:spPr>
          <a:xfrm>
            <a:off x="6218774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A6C296-1EF4-9176-B2E7-33825CE12DAE}"/>
              </a:ext>
            </a:extLst>
          </p:cNvPr>
          <p:cNvCxnSpPr>
            <a:cxnSpLocks/>
          </p:cNvCxnSpPr>
          <p:nvPr/>
        </p:nvCxnSpPr>
        <p:spPr>
          <a:xfrm>
            <a:off x="6920356" y="3608995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425CDC-8229-B3B3-8AB2-CDA0B4608B7B}"/>
              </a:ext>
            </a:extLst>
          </p:cNvPr>
          <p:cNvCxnSpPr>
            <a:cxnSpLocks/>
          </p:cNvCxnSpPr>
          <p:nvPr/>
        </p:nvCxnSpPr>
        <p:spPr>
          <a:xfrm>
            <a:off x="7251419" y="360962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7A8C25-E6AA-36C0-7311-51AD9CCD4C72}"/>
              </a:ext>
            </a:extLst>
          </p:cNvPr>
          <p:cNvCxnSpPr>
            <a:cxnSpLocks/>
          </p:cNvCxnSpPr>
          <p:nvPr/>
        </p:nvCxnSpPr>
        <p:spPr>
          <a:xfrm>
            <a:off x="7612339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0150DC-A1A5-03C7-A09D-5084A08D0CA2}"/>
              </a:ext>
            </a:extLst>
          </p:cNvPr>
          <p:cNvCxnSpPr>
            <a:cxnSpLocks/>
          </p:cNvCxnSpPr>
          <p:nvPr/>
        </p:nvCxnSpPr>
        <p:spPr>
          <a:xfrm>
            <a:off x="6923293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76413F7-026B-6810-8F89-090C89A1D018}"/>
              </a:ext>
            </a:extLst>
          </p:cNvPr>
          <p:cNvCxnSpPr>
            <a:cxnSpLocks/>
          </p:cNvCxnSpPr>
          <p:nvPr/>
        </p:nvCxnSpPr>
        <p:spPr>
          <a:xfrm>
            <a:off x="7267952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FD6AE8-6328-4987-3146-4A7188B51475}"/>
              </a:ext>
            </a:extLst>
          </p:cNvPr>
          <p:cNvCxnSpPr>
            <a:cxnSpLocks/>
          </p:cNvCxnSpPr>
          <p:nvPr/>
        </p:nvCxnSpPr>
        <p:spPr>
          <a:xfrm>
            <a:off x="7617299" y="39340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653F92F-150A-51F9-4767-234460B4D23D}"/>
              </a:ext>
            </a:extLst>
          </p:cNvPr>
          <p:cNvCxnSpPr>
            <a:cxnSpLocks/>
          </p:cNvCxnSpPr>
          <p:nvPr/>
        </p:nvCxnSpPr>
        <p:spPr>
          <a:xfrm>
            <a:off x="6575296" y="369385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D6DF04-B9A7-559F-5BC4-29ED394D1755}"/>
              </a:ext>
            </a:extLst>
          </p:cNvPr>
          <p:cNvCxnSpPr>
            <a:cxnSpLocks/>
          </p:cNvCxnSpPr>
          <p:nvPr/>
        </p:nvCxnSpPr>
        <p:spPr>
          <a:xfrm>
            <a:off x="5803540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B1D328-AF43-3B3C-A56C-97CAEE8F1A9B}"/>
              </a:ext>
            </a:extLst>
          </p:cNvPr>
          <p:cNvCxnSpPr>
            <a:cxnSpLocks/>
          </p:cNvCxnSpPr>
          <p:nvPr/>
        </p:nvCxnSpPr>
        <p:spPr>
          <a:xfrm>
            <a:off x="616140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435C3A-98B1-9A63-D9CF-5182D97A9BF5}"/>
              </a:ext>
            </a:extLst>
          </p:cNvPr>
          <p:cNvCxnSpPr>
            <a:cxnSpLocks/>
          </p:cNvCxnSpPr>
          <p:nvPr/>
        </p:nvCxnSpPr>
        <p:spPr>
          <a:xfrm>
            <a:off x="6481134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181B18-C875-E322-47B3-CADA00590C9D}"/>
              </a:ext>
            </a:extLst>
          </p:cNvPr>
          <p:cNvCxnSpPr>
            <a:cxnSpLocks/>
          </p:cNvCxnSpPr>
          <p:nvPr/>
        </p:nvCxnSpPr>
        <p:spPr>
          <a:xfrm>
            <a:off x="5804404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9E7AB0-E971-8DD7-B452-5D9EB2C05303}"/>
              </a:ext>
            </a:extLst>
          </p:cNvPr>
          <p:cNvCxnSpPr>
            <a:cxnSpLocks/>
          </p:cNvCxnSpPr>
          <p:nvPr/>
        </p:nvCxnSpPr>
        <p:spPr>
          <a:xfrm>
            <a:off x="5887295" y="403049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C4CCAF-BFB1-ABC1-3A81-8204DF61752F}"/>
              </a:ext>
            </a:extLst>
          </p:cNvPr>
          <p:cNvCxnSpPr>
            <a:cxnSpLocks/>
          </p:cNvCxnSpPr>
          <p:nvPr/>
        </p:nvCxnSpPr>
        <p:spPr>
          <a:xfrm>
            <a:off x="6145771" y="403049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29109E-4651-0FFA-885E-3C5DD95630CA}"/>
              </a:ext>
            </a:extLst>
          </p:cNvPr>
          <p:cNvCxnSpPr>
            <a:cxnSpLocks/>
          </p:cNvCxnSpPr>
          <p:nvPr/>
        </p:nvCxnSpPr>
        <p:spPr>
          <a:xfrm>
            <a:off x="6477309" y="4018469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718EF1-2B32-CB19-5617-F209707E752B}"/>
              </a:ext>
            </a:extLst>
          </p:cNvPr>
          <p:cNvCxnSpPr>
            <a:cxnSpLocks/>
          </p:cNvCxnSpPr>
          <p:nvPr/>
        </p:nvCxnSpPr>
        <p:spPr>
          <a:xfrm>
            <a:off x="6818676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636E87-8399-F205-9526-9B00F4E5EFB5}"/>
              </a:ext>
            </a:extLst>
          </p:cNvPr>
          <p:cNvCxnSpPr>
            <a:cxnSpLocks/>
          </p:cNvCxnSpPr>
          <p:nvPr/>
        </p:nvCxnSpPr>
        <p:spPr>
          <a:xfrm>
            <a:off x="6923573" y="402943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ED429E-62A2-2E39-3262-24CA8C321DBD}"/>
              </a:ext>
            </a:extLst>
          </p:cNvPr>
          <p:cNvCxnSpPr>
            <a:cxnSpLocks/>
          </p:cNvCxnSpPr>
          <p:nvPr/>
        </p:nvCxnSpPr>
        <p:spPr>
          <a:xfrm>
            <a:off x="7261511" y="401470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084121-558B-5538-F7A6-3A602994B6F7}"/>
              </a:ext>
            </a:extLst>
          </p:cNvPr>
          <p:cNvCxnSpPr>
            <a:cxnSpLocks/>
          </p:cNvCxnSpPr>
          <p:nvPr/>
        </p:nvCxnSpPr>
        <p:spPr>
          <a:xfrm>
            <a:off x="7250973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B241CB-2D26-7D2E-4053-91A141FF079F}"/>
              </a:ext>
            </a:extLst>
          </p:cNvPr>
          <p:cNvCxnSpPr>
            <a:cxnSpLocks/>
          </p:cNvCxnSpPr>
          <p:nvPr/>
        </p:nvCxnSpPr>
        <p:spPr>
          <a:xfrm>
            <a:off x="7601926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4AFA00-E605-5A7E-770F-ED4B570F987D}"/>
              </a:ext>
            </a:extLst>
          </p:cNvPr>
          <p:cNvCxnSpPr>
            <a:cxnSpLocks/>
          </p:cNvCxnSpPr>
          <p:nvPr/>
        </p:nvCxnSpPr>
        <p:spPr>
          <a:xfrm>
            <a:off x="5545928" y="435628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B5223F-A7A8-B93B-7005-1A5E9605741E}"/>
              </a:ext>
            </a:extLst>
          </p:cNvPr>
          <p:cNvCxnSpPr>
            <a:cxnSpLocks/>
          </p:cNvCxnSpPr>
          <p:nvPr/>
        </p:nvCxnSpPr>
        <p:spPr>
          <a:xfrm>
            <a:off x="5804404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060628-2008-43C3-6E5A-F3CB1DEE792D}"/>
              </a:ext>
            </a:extLst>
          </p:cNvPr>
          <p:cNvCxnSpPr>
            <a:cxnSpLocks/>
          </p:cNvCxnSpPr>
          <p:nvPr/>
        </p:nvCxnSpPr>
        <p:spPr>
          <a:xfrm>
            <a:off x="6232058" y="435210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8FF29F-66DD-D62F-411E-5D71CD527B59}"/>
              </a:ext>
            </a:extLst>
          </p:cNvPr>
          <p:cNvCxnSpPr>
            <a:cxnSpLocks/>
          </p:cNvCxnSpPr>
          <p:nvPr/>
        </p:nvCxnSpPr>
        <p:spPr>
          <a:xfrm>
            <a:off x="6490534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2D7D48-96C0-A1AA-D140-478DC95E865A}"/>
              </a:ext>
            </a:extLst>
          </p:cNvPr>
          <p:cNvCxnSpPr>
            <a:cxnSpLocks/>
          </p:cNvCxnSpPr>
          <p:nvPr/>
        </p:nvCxnSpPr>
        <p:spPr>
          <a:xfrm>
            <a:off x="6825165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705D421-90B0-4D4C-C05C-E92028643F42}"/>
              </a:ext>
            </a:extLst>
          </p:cNvPr>
          <p:cNvCxnSpPr>
            <a:cxnSpLocks/>
          </p:cNvCxnSpPr>
          <p:nvPr/>
        </p:nvCxnSpPr>
        <p:spPr>
          <a:xfrm>
            <a:off x="7181547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B54669-6C48-DA41-B043-D22E5B8DD39E}"/>
              </a:ext>
            </a:extLst>
          </p:cNvPr>
          <p:cNvCxnSpPr>
            <a:cxnSpLocks/>
          </p:cNvCxnSpPr>
          <p:nvPr/>
        </p:nvCxnSpPr>
        <p:spPr>
          <a:xfrm>
            <a:off x="6145771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CE7D31-C885-8847-901B-A476D099AA90}"/>
              </a:ext>
            </a:extLst>
          </p:cNvPr>
          <p:cNvCxnSpPr>
            <a:cxnSpLocks/>
          </p:cNvCxnSpPr>
          <p:nvPr/>
        </p:nvCxnSpPr>
        <p:spPr>
          <a:xfrm>
            <a:off x="7257292" y="4349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8CE334A-1269-3621-7FEF-6F17D4DC4D3A}"/>
              </a:ext>
            </a:extLst>
          </p:cNvPr>
          <p:cNvCxnSpPr>
            <a:cxnSpLocks/>
          </p:cNvCxnSpPr>
          <p:nvPr/>
        </p:nvCxnSpPr>
        <p:spPr>
          <a:xfrm>
            <a:off x="7617298" y="436181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8A35689D-D2F4-7786-6001-81DEAB132207}"/>
              </a:ext>
            </a:extLst>
          </p:cNvPr>
          <p:cNvSpPr/>
          <p:nvPr/>
        </p:nvSpPr>
        <p:spPr>
          <a:xfrm>
            <a:off x="4266769" y="2111004"/>
            <a:ext cx="226574" cy="260891"/>
          </a:xfrm>
          <a:prstGeom prst="mathMultiply">
            <a:avLst>
              <a:gd name="adj1" fmla="val 10011"/>
            </a:avLst>
          </a:prstGeom>
          <a:solidFill>
            <a:srgbClr val="DC267F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C2FB24-3E3C-3F2E-D8AE-352A1FFFF13C}"/>
              </a:ext>
            </a:extLst>
          </p:cNvPr>
          <p:cNvCxnSpPr>
            <a:cxnSpLocks/>
          </p:cNvCxnSpPr>
          <p:nvPr/>
        </p:nvCxnSpPr>
        <p:spPr>
          <a:xfrm>
            <a:off x="6575296" y="360887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04D16A-1231-2FE6-951A-4CB705FA98E3}"/>
              </a:ext>
            </a:extLst>
          </p:cNvPr>
          <p:cNvCxnSpPr>
            <a:cxnSpLocks/>
          </p:cNvCxnSpPr>
          <p:nvPr/>
        </p:nvCxnSpPr>
        <p:spPr>
          <a:xfrm>
            <a:off x="6234814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64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4F9E-AE3D-F7A3-5788-3E2EF02C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are sets of steps to achieve a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F39F-2146-1E09-B807-4F94AA2F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very simple, very complex, or somewhere in between</a:t>
            </a:r>
          </a:p>
          <a:p>
            <a:endParaRPr lang="en-US" dirty="0"/>
          </a:p>
          <a:p>
            <a:r>
              <a:rPr lang="en-US" dirty="0"/>
              <a:t>Can describe any process</a:t>
            </a:r>
          </a:p>
          <a:p>
            <a:pPr lvl="1"/>
            <a:r>
              <a:rPr lang="en-US" dirty="0"/>
              <a:t>Choose an action (decision tree)</a:t>
            </a:r>
          </a:p>
          <a:p>
            <a:pPr lvl="1"/>
            <a:r>
              <a:rPr lang="en-US" dirty="0"/>
              <a:t>Select from a set of options</a:t>
            </a:r>
          </a:p>
          <a:p>
            <a:pPr lvl="1"/>
            <a:r>
              <a:rPr lang="en-US" dirty="0"/>
              <a:t>Modify a variable(s)</a:t>
            </a:r>
          </a:p>
          <a:p>
            <a:pPr lvl="1"/>
            <a:r>
              <a:rPr lang="en-US" dirty="0"/>
              <a:t>Perform a calculation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2F66-4CD6-0EC7-BB19-F93163B7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722FD-FB98-7B06-F71F-2E579A1D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5D87-0073-88D1-7B95-7E8C5A00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1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BE58-5E1E-21E6-9020-3F64769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Back-tracing: Follow the arrows back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66A3-24E6-B3A0-852D-858327E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2DFE-7B2A-4C27-E277-E3B47D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020-11EA-05CB-0490-BF652E2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D3F5D3-F262-CD3E-73C3-DB0BDFF51E2D}"/>
              </a:ext>
            </a:extLst>
          </p:cNvPr>
          <p:cNvGrpSpPr/>
          <p:nvPr/>
        </p:nvGrpSpPr>
        <p:grpSpPr>
          <a:xfrm>
            <a:off x="3503375" y="1758674"/>
            <a:ext cx="1056513" cy="894207"/>
            <a:chOff x="1094571" y="3388002"/>
            <a:chExt cx="1056513" cy="8942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D843E5-F184-A4EA-83EE-60156A68E244}"/>
                </a:ext>
              </a:extLst>
            </p:cNvPr>
            <p:cNvSpPr/>
            <p:nvPr/>
          </p:nvSpPr>
          <p:spPr>
            <a:xfrm>
              <a:off x="1094571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85EF0"/>
                  </a:solidFill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C9F4E-662A-E6B3-FCFF-F42CFA91732E}"/>
                </a:ext>
              </a:extLst>
            </p:cNvPr>
            <p:cNvSpPr/>
            <p:nvPr/>
          </p:nvSpPr>
          <p:spPr>
            <a:xfrm>
              <a:off x="1791420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DC267F"/>
                  </a:solidFill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2CBC51-60CF-87EE-4471-A2938A4A7672}"/>
                </a:ext>
              </a:extLst>
            </p:cNvPr>
            <p:cNvSpPr/>
            <p:nvPr/>
          </p:nvSpPr>
          <p:spPr>
            <a:xfrm>
              <a:off x="1094571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85EF0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3B6FF3-9E94-A51D-6E0A-44C2747E32FA}"/>
                </a:ext>
              </a:extLst>
            </p:cNvPr>
            <p:cNvSpPr/>
            <p:nvPr/>
          </p:nvSpPr>
          <p:spPr>
            <a:xfrm>
              <a:off x="1791420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E6100"/>
                  </a:solidFill>
                </a:rPr>
                <a:t>3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9064926-1D61-C0F0-3A30-828261E46F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4235" y="3704994"/>
              <a:ext cx="337185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74FCF9-FA55-E5D2-A4AD-AF0DD5B97674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flipV="1">
              <a:off x="1971252" y="3704994"/>
              <a:ext cx="0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133F1C-E165-E1CF-635A-C55EFFFFF078}"/>
                </a:ext>
              </a:extLst>
            </p:cNvPr>
            <p:cNvCxnSpPr>
              <a:cxnSpLocks/>
              <a:stCxn id="10" idx="1"/>
              <a:endCxn id="9" idx="3"/>
            </p:cNvCxnSpPr>
            <p:nvPr/>
          </p:nvCxnSpPr>
          <p:spPr>
            <a:xfrm flipH="1">
              <a:off x="1454235" y="4123713"/>
              <a:ext cx="337185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8E9A0B-ACB9-CD79-269F-1450C197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86813"/>
              </p:ext>
            </p:extLst>
          </p:nvPr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977D23-BEFA-3745-873B-77AAE5496D26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109F36-3AFB-70AC-12BC-C4AE964D32C5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DA340-88DA-9DF0-189F-F828938F20DA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CD200-2A2D-A63F-DD4E-DF7B92F321A0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198040-812E-5951-2CC8-C40B3D985D93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96EE85-EDF7-B09F-4596-73184891D248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CFFA0F-B3FD-2458-154A-575752D548BD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6E4BF-618C-EDAA-F7C6-35EDF3109931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9D7568-6E28-D7E7-DE4E-A8859631EC2A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43846A-74B8-4122-EE34-47B8D521C787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E60275-2D44-5D65-3B74-692642E67035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73D01F-7399-1676-D24E-0FD0EF90D65C}"/>
              </a:ext>
            </a:extLst>
          </p:cNvPr>
          <p:cNvCxnSpPr>
            <a:cxnSpLocks/>
          </p:cNvCxnSpPr>
          <p:nvPr/>
        </p:nvCxnSpPr>
        <p:spPr>
          <a:xfrm>
            <a:off x="5541156" y="237007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2F35-78BF-8917-6297-8A69A2DFBBD5}"/>
              </a:ext>
            </a:extLst>
          </p:cNvPr>
          <p:cNvCxnSpPr>
            <a:cxnSpLocks/>
          </p:cNvCxnSpPr>
          <p:nvPr/>
        </p:nvCxnSpPr>
        <p:spPr>
          <a:xfrm>
            <a:off x="7611450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FCF5-A752-CA82-3333-64C1BC881F19}"/>
              </a:ext>
            </a:extLst>
          </p:cNvPr>
          <p:cNvCxnSpPr>
            <a:cxnSpLocks/>
          </p:cNvCxnSpPr>
          <p:nvPr/>
        </p:nvCxnSpPr>
        <p:spPr>
          <a:xfrm>
            <a:off x="5878781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A0D47C-56F1-B42C-D183-0BD0998B526F}"/>
              </a:ext>
            </a:extLst>
          </p:cNvPr>
          <p:cNvCxnSpPr>
            <a:cxnSpLocks/>
          </p:cNvCxnSpPr>
          <p:nvPr/>
        </p:nvCxnSpPr>
        <p:spPr>
          <a:xfrm>
            <a:off x="622344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604B8-9491-983E-5EDC-7ECE56678249}"/>
              </a:ext>
            </a:extLst>
          </p:cNvPr>
          <p:cNvCxnSpPr>
            <a:cxnSpLocks/>
          </p:cNvCxnSpPr>
          <p:nvPr/>
        </p:nvCxnSpPr>
        <p:spPr>
          <a:xfrm>
            <a:off x="657982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EA7E59-457F-6D9A-E4A6-A7F60C164A63}"/>
              </a:ext>
            </a:extLst>
          </p:cNvPr>
          <p:cNvCxnSpPr>
            <a:cxnSpLocks/>
          </p:cNvCxnSpPr>
          <p:nvPr/>
        </p:nvCxnSpPr>
        <p:spPr>
          <a:xfrm>
            <a:off x="6917445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3A7CE2-4D9B-0AAF-2A01-00D8DC291F1A}"/>
              </a:ext>
            </a:extLst>
          </p:cNvPr>
          <p:cNvCxnSpPr>
            <a:cxnSpLocks/>
          </p:cNvCxnSpPr>
          <p:nvPr/>
        </p:nvCxnSpPr>
        <p:spPr>
          <a:xfrm>
            <a:off x="7262104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E62C63-170C-35E2-FA88-7568E5C1DDA6}"/>
              </a:ext>
            </a:extLst>
          </p:cNvPr>
          <p:cNvCxnSpPr>
            <a:cxnSpLocks/>
          </p:cNvCxnSpPr>
          <p:nvPr/>
        </p:nvCxnSpPr>
        <p:spPr>
          <a:xfrm>
            <a:off x="7611451" y="260466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19ED7-EBCF-EBA9-3071-5874FC780741}"/>
              </a:ext>
            </a:extLst>
          </p:cNvPr>
          <p:cNvCxnSpPr>
            <a:cxnSpLocks/>
          </p:cNvCxnSpPr>
          <p:nvPr/>
        </p:nvCxnSpPr>
        <p:spPr>
          <a:xfrm>
            <a:off x="544802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AE9C6C-3E75-4E38-F1BA-A29D9AD57E8C}"/>
              </a:ext>
            </a:extLst>
          </p:cNvPr>
          <p:cNvCxnSpPr>
            <a:cxnSpLocks/>
          </p:cNvCxnSpPr>
          <p:nvPr/>
        </p:nvCxnSpPr>
        <p:spPr>
          <a:xfrm>
            <a:off x="5448022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E43518-9E52-E752-5AC9-7643511A3E09}"/>
              </a:ext>
            </a:extLst>
          </p:cNvPr>
          <p:cNvCxnSpPr>
            <a:cxnSpLocks/>
          </p:cNvCxnSpPr>
          <p:nvPr/>
        </p:nvCxnSpPr>
        <p:spPr>
          <a:xfrm>
            <a:off x="5448022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2F97A8-4AE0-E7D5-11F4-38E3AF682071}"/>
              </a:ext>
            </a:extLst>
          </p:cNvPr>
          <p:cNvCxnSpPr>
            <a:cxnSpLocks/>
          </p:cNvCxnSpPr>
          <p:nvPr/>
        </p:nvCxnSpPr>
        <p:spPr>
          <a:xfrm>
            <a:off x="5797370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D4EF21-4C5A-069D-4C8A-927CEFE93E1F}"/>
              </a:ext>
            </a:extLst>
          </p:cNvPr>
          <p:cNvCxnSpPr>
            <a:cxnSpLocks/>
          </p:cNvCxnSpPr>
          <p:nvPr/>
        </p:nvCxnSpPr>
        <p:spPr>
          <a:xfrm>
            <a:off x="5878780" y="2692531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6DFD64-71F1-9672-7CBD-1675C1609766}"/>
              </a:ext>
            </a:extLst>
          </p:cNvPr>
          <p:cNvCxnSpPr>
            <a:cxnSpLocks/>
          </p:cNvCxnSpPr>
          <p:nvPr/>
        </p:nvCxnSpPr>
        <p:spPr>
          <a:xfrm>
            <a:off x="7265015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00AF4B-6F55-0CE9-B175-4BB15D002F0F}"/>
              </a:ext>
            </a:extLst>
          </p:cNvPr>
          <p:cNvCxnSpPr>
            <a:cxnSpLocks/>
          </p:cNvCxnSpPr>
          <p:nvPr/>
        </p:nvCxnSpPr>
        <p:spPr>
          <a:xfrm>
            <a:off x="6927390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29395E-D158-5FA3-E969-D1D36F2D2116}"/>
              </a:ext>
            </a:extLst>
          </p:cNvPr>
          <p:cNvCxnSpPr>
            <a:cxnSpLocks/>
          </p:cNvCxnSpPr>
          <p:nvPr/>
        </p:nvCxnSpPr>
        <p:spPr>
          <a:xfrm>
            <a:off x="622284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971787-88E0-7307-BDB5-CAF3D4644B1A}"/>
              </a:ext>
            </a:extLst>
          </p:cNvPr>
          <p:cNvCxnSpPr>
            <a:cxnSpLocks/>
          </p:cNvCxnSpPr>
          <p:nvPr/>
        </p:nvCxnSpPr>
        <p:spPr>
          <a:xfrm>
            <a:off x="657922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19812F-6402-70E8-9B6B-B385217E2AB4}"/>
              </a:ext>
            </a:extLst>
          </p:cNvPr>
          <p:cNvCxnSpPr>
            <a:cxnSpLocks/>
          </p:cNvCxnSpPr>
          <p:nvPr/>
        </p:nvCxnSpPr>
        <p:spPr>
          <a:xfrm>
            <a:off x="6916852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21DB62-E197-B493-3CE5-9D90071A0F3C}"/>
              </a:ext>
            </a:extLst>
          </p:cNvPr>
          <p:cNvCxnSpPr>
            <a:cxnSpLocks/>
          </p:cNvCxnSpPr>
          <p:nvPr/>
        </p:nvCxnSpPr>
        <p:spPr>
          <a:xfrm>
            <a:off x="7261511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3A28E5-299D-604B-F0D3-FAC12B02A6E4}"/>
              </a:ext>
            </a:extLst>
          </p:cNvPr>
          <p:cNvCxnSpPr>
            <a:cxnSpLocks/>
          </p:cNvCxnSpPr>
          <p:nvPr/>
        </p:nvCxnSpPr>
        <p:spPr>
          <a:xfrm>
            <a:off x="7610858" y="2942294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686B5D-BE58-B037-DF75-B1262304BF38}"/>
              </a:ext>
            </a:extLst>
          </p:cNvPr>
          <p:cNvCxnSpPr>
            <a:cxnSpLocks/>
          </p:cNvCxnSpPr>
          <p:nvPr/>
        </p:nvCxnSpPr>
        <p:spPr>
          <a:xfrm>
            <a:off x="5805884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BD12D-C292-09AF-7727-94AF0A21B164}"/>
              </a:ext>
            </a:extLst>
          </p:cNvPr>
          <p:cNvCxnSpPr>
            <a:cxnSpLocks/>
          </p:cNvCxnSpPr>
          <p:nvPr/>
        </p:nvCxnSpPr>
        <p:spPr>
          <a:xfrm>
            <a:off x="6125616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66CB05-F158-889E-37F8-473A2273EEE7}"/>
              </a:ext>
            </a:extLst>
          </p:cNvPr>
          <p:cNvCxnSpPr>
            <a:cxnSpLocks/>
          </p:cNvCxnSpPr>
          <p:nvPr/>
        </p:nvCxnSpPr>
        <p:spPr>
          <a:xfrm>
            <a:off x="6234815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1C0C7B-D275-B866-F652-6FF3C5B9AE74}"/>
              </a:ext>
            </a:extLst>
          </p:cNvPr>
          <p:cNvCxnSpPr>
            <a:cxnSpLocks/>
          </p:cNvCxnSpPr>
          <p:nvPr/>
        </p:nvCxnSpPr>
        <p:spPr>
          <a:xfrm>
            <a:off x="6578565" y="3027982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D0803C-FC05-E597-6230-2A534D0025FC}"/>
              </a:ext>
            </a:extLst>
          </p:cNvPr>
          <p:cNvCxnSpPr>
            <a:cxnSpLocks/>
          </p:cNvCxnSpPr>
          <p:nvPr/>
        </p:nvCxnSpPr>
        <p:spPr>
          <a:xfrm>
            <a:off x="6568027" y="328236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C9D805-0366-C339-EA28-DD2FE1D04A18}"/>
              </a:ext>
            </a:extLst>
          </p:cNvPr>
          <p:cNvCxnSpPr>
            <a:cxnSpLocks/>
          </p:cNvCxnSpPr>
          <p:nvPr/>
        </p:nvCxnSpPr>
        <p:spPr>
          <a:xfrm>
            <a:off x="6912660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111CA6-8EC1-11A3-801D-32991CCF3E8D}"/>
              </a:ext>
            </a:extLst>
          </p:cNvPr>
          <p:cNvCxnSpPr>
            <a:cxnSpLocks/>
          </p:cNvCxnSpPr>
          <p:nvPr/>
        </p:nvCxnSpPr>
        <p:spPr>
          <a:xfrm>
            <a:off x="6902122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C6B670-5ABC-2022-6660-FB9203892BFA}"/>
              </a:ext>
            </a:extLst>
          </p:cNvPr>
          <p:cNvCxnSpPr>
            <a:cxnSpLocks/>
          </p:cNvCxnSpPr>
          <p:nvPr/>
        </p:nvCxnSpPr>
        <p:spPr>
          <a:xfrm>
            <a:off x="7257293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1D817-12F0-F7A5-624A-7FA3A8E307AB}"/>
              </a:ext>
            </a:extLst>
          </p:cNvPr>
          <p:cNvCxnSpPr>
            <a:cxnSpLocks/>
          </p:cNvCxnSpPr>
          <p:nvPr/>
        </p:nvCxnSpPr>
        <p:spPr>
          <a:xfrm>
            <a:off x="7246755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7D9B19-FE25-9FA5-B7F2-0183063E9617}"/>
              </a:ext>
            </a:extLst>
          </p:cNvPr>
          <p:cNvCxnSpPr>
            <a:cxnSpLocks/>
          </p:cNvCxnSpPr>
          <p:nvPr/>
        </p:nvCxnSpPr>
        <p:spPr>
          <a:xfrm>
            <a:off x="7612464" y="302553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0C60D0-4059-4CC2-FFEA-44BC7D9F40BF}"/>
              </a:ext>
            </a:extLst>
          </p:cNvPr>
          <p:cNvCxnSpPr>
            <a:cxnSpLocks/>
          </p:cNvCxnSpPr>
          <p:nvPr/>
        </p:nvCxnSpPr>
        <p:spPr>
          <a:xfrm>
            <a:off x="7601926" y="327991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C5CE7E-AFB7-A4B3-EC9F-F9F0D1D94669}"/>
              </a:ext>
            </a:extLst>
          </p:cNvPr>
          <p:cNvCxnSpPr>
            <a:cxnSpLocks/>
          </p:cNvCxnSpPr>
          <p:nvPr/>
        </p:nvCxnSpPr>
        <p:spPr>
          <a:xfrm>
            <a:off x="5547408" y="336309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AAF5B4-C52C-2DB1-F6CB-3E97660FED3D}"/>
              </a:ext>
            </a:extLst>
          </p:cNvPr>
          <p:cNvCxnSpPr>
            <a:cxnSpLocks/>
          </p:cNvCxnSpPr>
          <p:nvPr/>
        </p:nvCxnSpPr>
        <p:spPr>
          <a:xfrm>
            <a:off x="5805884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2F6BBD-1A85-0B06-D787-8C69729C7858}"/>
              </a:ext>
            </a:extLst>
          </p:cNvPr>
          <p:cNvCxnSpPr>
            <a:cxnSpLocks/>
          </p:cNvCxnSpPr>
          <p:nvPr/>
        </p:nvCxnSpPr>
        <p:spPr>
          <a:xfrm>
            <a:off x="6125616" y="3348104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20091E-4807-61A1-E72A-1F54CD076041}"/>
              </a:ext>
            </a:extLst>
          </p:cNvPr>
          <p:cNvCxnSpPr>
            <a:cxnSpLocks/>
          </p:cNvCxnSpPr>
          <p:nvPr/>
        </p:nvCxnSpPr>
        <p:spPr>
          <a:xfrm>
            <a:off x="6218774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A6C296-1EF4-9176-B2E7-33825CE12DAE}"/>
              </a:ext>
            </a:extLst>
          </p:cNvPr>
          <p:cNvCxnSpPr>
            <a:cxnSpLocks/>
          </p:cNvCxnSpPr>
          <p:nvPr/>
        </p:nvCxnSpPr>
        <p:spPr>
          <a:xfrm>
            <a:off x="6920356" y="3608995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425CDC-8229-B3B3-8AB2-CDA0B4608B7B}"/>
              </a:ext>
            </a:extLst>
          </p:cNvPr>
          <p:cNvCxnSpPr>
            <a:cxnSpLocks/>
          </p:cNvCxnSpPr>
          <p:nvPr/>
        </p:nvCxnSpPr>
        <p:spPr>
          <a:xfrm>
            <a:off x="7251419" y="360962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7A8C25-E6AA-36C0-7311-51AD9CCD4C72}"/>
              </a:ext>
            </a:extLst>
          </p:cNvPr>
          <p:cNvCxnSpPr>
            <a:cxnSpLocks/>
          </p:cNvCxnSpPr>
          <p:nvPr/>
        </p:nvCxnSpPr>
        <p:spPr>
          <a:xfrm>
            <a:off x="7612339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0150DC-A1A5-03C7-A09D-5084A08D0CA2}"/>
              </a:ext>
            </a:extLst>
          </p:cNvPr>
          <p:cNvCxnSpPr>
            <a:cxnSpLocks/>
          </p:cNvCxnSpPr>
          <p:nvPr/>
        </p:nvCxnSpPr>
        <p:spPr>
          <a:xfrm>
            <a:off x="6923293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76413F7-026B-6810-8F89-090C89A1D018}"/>
              </a:ext>
            </a:extLst>
          </p:cNvPr>
          <p:cNvCxnSpPr>
            <a:cxnSpLocks/>
          </p:cNvCxnSpPr>
          <p:nvPr/>
        </p:nvCxnSpPr>
        <p:spPr>
          <a:xfrm>
            <a:off x="7267952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FD6AE8-6328-4987-3146-4A7188B51475}"/>
              </a:ext>
            </a:extLst>
          </p:cNvPr>
          <p:cNvCxnSpPr>
            <a:cxnSpLocks/>
          </p:cNvCxnSpPr>
          <p:nvPr/>
        </p:nvCxnSpPr>
        <p:spPr>
          <a:xfrm>
            <a:off x="7617299" y="39340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653F92F-150A-51F9-4767-234460B4D23D}"/>
              </a:ext>
            </a:extLst>
          </p:cNvPr>
          <p:cNvCxnSpPr>
            <a:cxnSpLocks/>
          </p:cNvCxnSpPr>
          <p:nvPr/>
        </p:nvCxnSpPr>
        <p:spPr>
          <a:xfrm>
            <a:off x="6575296" y="369385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D6DF04-B9A7-559F-5BC4-29ED394D1755}"/>
              </a:ext>
            </a:extLst>
          </p:cNvPr>
          <p:cNvCxnSpPr>
            <a:cxnSpLocks/>
          </p:cNvCxnSpPr>
          <p:nvPr/>
        </p:nvCxnSpPr>
        <p:spPr>
          <a:xfrm>
            <a:off x="5803540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B1D328-AF43-3B3C-A56C-97CAEE8F1A9B}"/>
              </a:ext>
            </a:extLst>
          </p:cNvPr>
          <p:cNvCxnSpPr>
            <a:cxnSpLocks/>
          </p:cNvCxnSpPr>
          <p:nvPr/>
        </p:nvCxnSpPr>
        <p:spPr>
          <a:xfrm>
            <a:off x="616140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435C3A-98B1-9A63-D9CF-5182D97A9BF5}"/>
              </a:ext>
            </a:extLst>
          </p:cNvPr>
          <p:cNvCxnSpPr>
            <a:cxnSpLocks/>
          </p:cNvCxnSpPr>
          <p:nvPr/>
        </p:nvCxnSpPr>
        <p:spPr>
          <a:xfrm>
            <a:off x="6481134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181B18-C875-E322-47B3-CADA00590C9D}"/>
              </a:ext>
            </a:extLst>
          </p:cNvPr>
          <p:cNvCxnSpPr>
            <a:cxnSpLocks/>
          </p:cNvCxnSpPr>
          <p:nvPr/>
        </p:nvCxnSpPr>
        <p:spPr>
          <a:xfrm>
            <a:off x="5804404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9E7AB0-E971-8DD7-B452-5D9EB2C05303}"/>
              </a:ext>
            </a:extLst>
          </p:cNvPr>
          <p:cNvCxnSpPr>
            <a:cxnSpLocks/>
          </p:cNvCxnSpPr>
          <p:nvPr/>
        </p:nvCxnSpPr>
        <p:spPr>
          <a:xfrm>
            <a:off x="5887295" y="403049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C4CCAF-BFB1-ABC1-3A81-8204DF61752F}"/>
              </a:ext>
            </a:extLst>
          </p:cNvPr>
          <p:cNvCxnSpPr>
            <a:cxnSpLocks/>
          </p:cNvCxnSpPr>
          <p:nvPr/>
        </p:nvCxnSpPr>
        <p:spPr>
          <a:xfrm>
            <a:off x="6145771" y="403049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29109E-4651-0FFA-885E-3C5DD95630CA}"/>
              </a:ext>
            </a:extLst>
          </p:cNvPr>
          <p:cNvCxnSpPr>
            <a:cxnSpLocks/>
          </p:cNvCxnSpPr>
          <p:nvPr/>
        </p:nvCxnSpPr>
        <p:spPr>
          <a:xfrm>
            <a:off x="6477309" y="4018469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718EF1-2B32-CB19-5617-F209707E752B}"/>
              </a:ext>
            </a:extLst>
          </p:cNvPr>
          <p:cNvCxnSpPr>
            <a:cxnSpLocks/>
          </p:cNvCxnSpPr>
          <p:nvPr/>
        </p:nvCxnSpPr>
        <p:spPr>
          <a:xfrm>
            <a:off x="6818676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636E87-8399-F205-9526-9B00F4E5EFB5}"/>
              </a:ext>
            </a:extLst>
          </p:cNvPr>
          <p:cNvCxnSpPr>
            <a:cxnSpLocks/>
          </p:cNvCxnSpPr>
          <p:nvPr/>
        </p:nvCxnSpPr>
        <p:spPr>
          <a:xfrm>
            <a:off x="6923573" y="402943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ED429E-62A2-2E39-3262-24CA8C321DBD}"/>
              </a:ext>
            </a:extLst>
          </p:cNvPr>
          <p:cNvCxnSpPr>
            <a:cxnSpLocks/>
          </p:cNvCxnSpPr>
          <p:nvPr/>
        </p:nvCxnSpPr>
        <p:spPr>
          <a:xfrm>
            <a:off x="7261511" y="401470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084121-558B-5538-F7A6-3A602994B6F7}"/>
              </a:ext>
            </a:extLst>
          </p:cNvPr>
          <p:cNvCxnSpPr>
            <a:cxnSpLocks/>
          </p:cNvCxnSpPr>
          <p:nvPr/>
        </p:nvCxnSpPr>
        <p:spPr>
          <a:xfrm>
            <a:off x="7250973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B241CB-2D26-7D2E-4053-91A141FF079F}"/>
              </a:ext>
            </a:extLst>
          </p:cNvPr>
          <p:cNvCxnSpPr>
            <a:cxnSpLocks/>
          </p:cNvCxnSpPr>
          <p:nvPr/>
        </p:nvCxnSpPr>
        <p:spPr>
          <a:xfrm>
            <a:off x="7601926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4AFA00-E605-5A7E-770F-ED4B570F987D}"/>
              </a:ext>
            </a:extLst>
          </p:cNvPr>
          <p:cNvCxnSpPr>
            <a:cxnSpLocks/>
          </p:cNvCxnSpPr>
          <p:nvPr/>
        </p:nvCxnSpPr>
        <p:spPr>
          <a:xfrm>
            <a:off x="5545928" y="435628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B5223F-A7A8-B93B-7005-1A5E9605741E}"/>
              </a:ext>
            </a:extLst>
          </p:cNvPr>
          <p:cNvCxnSpPr>
            <a:cxnSpLocks/>
          </p:cNvCxnSpPr>
          <p:nvPr/>
        </p:nvCxnSpPr>
        <p:spPr>
          <a:xfrm>
            <a:off x="5804404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060628-2008-43C3-6E5A-F3CB1DEE792D}"/>
              </a:ext>
            </a:extLst>
          </p:cNvPr>
          <p:cNvCxnSpPr>
            <a:cxnSpLocks/>
          </p:cNvCxnSpPr>
          <p:nvPr/>
        </p:nvCxnSpPr>
        <p:spPr>
          <a:xfrm>
            <a:off x="6232058" y="435210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8FF29F-66DD-D62F-411E-5D71CD527B59}"/>
              </a:ext>
            </a:extLst>
          </p:cNvPr>
          <p:cNvCxnSpPr>
            <a:cxnSpLocks/>
          </p:cNvCxnSpPr>
          <p:nvPr/>
        </p:nvCxnSpPr>
        <p:spPr>
          <a:xfrm>
            <a:off x="6490534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2D7D48-96C0-A1AA-D140-478DC95E865A}"/>
              </a:ext>
            </a:extLst>
          </p:cNvPr>
          <p:cNvCxnSpPr>
            <a:cxnSpLocks/>
          </p:cNvCxnSpPr>
          <p:nvPr/>
        </p:nvCxnSpPr>
        <p:spPr>
          <a:xfrm>
            <a:off x="6825165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705D421-90B0-4D4C-C05C-E92028643F42}"/>
              </a:ext>
            </a:extLst>
          </p:cNvPr>
          <p:cNvCxnSpPr>
            <a:cxnSpLocks/>
          </p:cNvCxnSpPr>
          <p:nvPr/>
        </p:nvCxnSpPr>
        <p:spPr>
          <a:xfrm>
            <a:off x="7181547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B54669-6C48-DA41-B043-D22E5B8DD39E}"/>
              </a:ext>
            </a:extLst>
          </p:cNvPr>
          <p:cNvCxnSpPr>
            <a:cxnSpLocks/>
          </p:cNvCxnSpPr>
          <p:nvPr/>
        </p:nvCxnSpPr>
        <p:spPr>
          <a:xfrm>
            <a:off x="6145771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CE7D31-C885-8847-901B-A476D099AA90}"/>
              </a:ext>
            </a:extLst>
          </p:cNvPr>
          <p:cNvCxnSpPr>
            <a:cxnSpLocks/>
          </p:cNvCxnSpPr>
          <p:nvPr/>
        </p:nvCxnSpPr>
        <p:spPr>
          <a:xfrm>
            <a:off x="7257292" y="4349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8CE334A-1269-3621-7FEF-6F17D4DC4D3A}"/>
              </a:ext>
            </a:extLst>
          </p:cNvPr>
          <p:cNvCxnSpPr>
            <a:cxnSpLocks/>
          </p:cNvCxnSpPr>
          <p:nvPr/>
        </p:nvCxnSpPr>
        <p:spPr>
          <a:xfrm>
            <a:off x="7617298" y="436181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8A35689D-D2F4-7786-6001-81DEAB132207}"/>
              </a:ext>
            </a:extLst>
          </p:cNvPr>
          <p:cNvSpPr/>
          <p:nvPr/>
        </p:nvSpPr>
        <p:spPr>
          <a:xfrm>
            <a:off x="4266769" y="2111004"/>
            <a:ext cx="226574" cy="260891"/>
          </a:xfrm>
          <a:prstGeom prst="mathMultiply">
            <a:avLst>
              <a:gd name="adj1" fmla="val 10011"/>
            </a:avLst>
          </a:prstGeom>
          <a:solidFill>
            <a:srgbClr val="DC267F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F048E1-4AC6-85FB-2234-EEC880B78ACB}"/>
              </a:ext>
            </a:extLst>
          </p:cNvPr>
          <p:cNvSpPr txBox="1"/>
          <p:nvPr/>
        </p:nvSpPr>
        <p:spPr>
          <a:xfrm>
            <a:off x="4741172" y="5059494"/>
            <a:ext cx="57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CE3FD9-BD58-0F3D-8699-72519031EEE1}"/>
              </a:ext>
            </a:extLst>
          </p:cNvPr>
          <p:cNvSpPr txBox="1"/>
          <p:nvPr/>
        </p:nvSpPr>
        <p:spPr>
          <a:xfrm>
            <a:off x="3683208" y="5071191"/>
            <a:ext cx="113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Horizontal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Vertical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26274F2-443E-292C-81A5-E059E91CA0F7}"/>
              </a:ext>
            </a:extLst>
          </p:cNvPr>
          <p:cNvSpPr txBox="1"/>
          <p:nvPr/>
        </p:nvSpPr>
        <p:spPr>
          <a:xfrm>
            <a:off x="8118730" y="1689558"/>
            <a:ext cx="28617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each step store the base from each sequence. Store base </a:t>
            </a:r>
            <a:r>
              <a:rPr lang="en-US" b="1" i="1" dirty="0"/>
              <a:t>after</a:t>
            </a:r>
            <a:r>
              <a:rPr lang="en-US" b="1" dirty="0"/>
              <a:t> </a:t>
            </a:r>
            <a:r>
              <a:rPr lang="en-US" dirty="0"/>
              <a:t>move. E.g., on this slide we’ve stored 2 bases as we’ve moved twice.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Diagonal move means store both bases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Vertical move means store gap in horizontal sequence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Horizontal move means store gap in vertical sequence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515D79-34DC-4E5E-6BD6-ECE6E8A701D7}"/>
              </a:ext>
            </a:extLst>
          </p:cNvPr>
          <p:cNvCxnSpPr>
            <a:cxnSpLocks/>
          </p:cNvCxnSpPr>
          <p:nvPr/>
        </p:nvCxnSpPr>
        <p:spPr>
          <a:xfrm>
            <a:off x="6575296" y="360887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AE7070-7D3B-28C7-9F31-C752F06A4BB3}"/>
              </a:ext>
            </a:extLst>
          </p:cNvPr>
          <p:cNvCxnSpPr>
            <a:cxnSpLocks/>
          </p:cNvCxnSpPr>
          <p:nvPr/>
        </p:nvCxnSpPr>
        <p:spPr>
          <a:xfrm>
            <a:off x="6234814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634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BE58-5E1E-21E6-9020-3F64769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Back-tracing: Follow the arrows back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66A3-24E6-B3A0-852D-858327E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2DFE-7B2A-4C27-E277-E3B47D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020-11EA-05CB-0490-BF652E2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D3F5D3-F262-CD3E-73C3-DB0BDFF51E2D}"/>
              </a:ext>
            </a:extLst>
          </p:cNvPr>
          <p:cNvGrpSpPr/>
          <p:nvPr/>
        </p:nvGrpSpPr>
        <p:grpSpPr>
          <a:xfrm>
            <a:off x="3503375" y="1758674"/>
            <a:ext cx="1056513" cy="894207"/>
            <a:chOff x="1094571" y="3388002"/>
            <a:chExt cx="1056513" cy="8942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D843E5-F184-A4EA-83EE-60156A68E244}"/>
                </a:ext>
              </a:extLst>
            </p:cNvPr>
            <p:cNvSpPr/>
            <p:nvPr/>
          </p:nvSpPr>
          <p:spPr>
            <a:xfrm>
              <a:off x="1094571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DC267F"/>
                  </a:solidFill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C9F4E-662A-E6B3-FCFF-F42CFA91732E}"/>
                </a:ext>
              </a:extLst>
            </p:cNvPr>
            <p:cNvSpPr/>
            <p:nvPr/>
          </p:nvSpPr>
          <p:spPr>
            <a:xfrm>
              <a:off x="1791420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DC267F"/>
                  </a:solidFill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2CBC51-60CF-87EE-4471-A2938A4A7672}"/>
                </a:ext>
              </a:extLst>
            </p:cNvPr>
            <p:cNvSpPr/>
            <p:nvPr/>
          </p:nvSpPr>
          <p:spPr>
            <a:xfrm>
              <a:off x="1094571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85EF0"/>
                  </a:solidFill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3B6FF3-9E94-A51D-6E0A-44C2747E32FA}"/>
                </a:ext>
              </a:extLst>
            </p:cNvPr>
            <p:cNvSpPr/>
            <p:nvPr/>
          </p:nvSpPr>
          <p:spPr>
            <a:xfrm>
              <a:off x="1791420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E6100"/>
                  </a:solidFill>
                </a:rPr>
                <a:t>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9064926-1D61-C0F0-3A30-828261E46F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4235" y="3704994"/>
              <a:ext cx="337185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74FCF9-FA55-E5D2-A4AD-AF0DD5B97674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flipV="1">
              <a:off x="1971252" y="3704994"/>
              <a:ext cx="0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133F1C-E165-E1CF-635A-C55EFFFFF078}"/>
                </a:ext>
              </a:extLst>
            </p:cNvPr>
            <p:cNvCxnSpPr>
              <a:cxnSpLocks/>
              <a:stCxn id="10" idx="1"/>
              <a:endCxn id="9" idx="3"/>
            </p:cNvCxnSpPr>
            <p:nvPr/>
          </p:nvCxnSpPr>
          <p:spPr>
            <a:xfrm flipH="1">
              <a:off x="1454235" y="4123713"/>
              <a:ext cx="337185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8E9A0B-ACB9-CD79-269F-1450C197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33343"/>
              </p:ext>
            </p:extLst>
          </p:nvPr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DC267F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DC267F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785EF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977D23-BEFA-3745-873B-77AAE5496D26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109F36-3AFB-70AC-12BC-C4AE964D32C5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DA340-88DA-9DF0-189F-F828938F20DA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CD200-2A2D-A63F-DD4E-DF7B92F321A0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198040-812E-5951-2CC8-C40B3D985D93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96EE85-EDF7-B09F-4596-73184891D248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CFFA0F-B3FD-2458-154A-575752D548BD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6E4BF-618C-EDAA-F7C6-35EDF3109931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9D7568-6E28-D7E7-DE4E-A8859631EC2A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43846A-74B8-4122-EE34-47B8D521C787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E60275-2D44-5D65-3B74-692642E67035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73D01F-7399-1676-D24E-0FD0EF90D65C}"/>
              </a:ext>
            </a:extLst>
          </p:cNvPr>
          <p:cNvCxnSpPr>
            <a:cxnSpLocks/>
          </p:cNvCxnSpPr>
          <p:nvPr/>
        </p:nvCxnSpPr>
        <p:spPr>
          <a:xfrm>
            <a:off x="5541156" y="237007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2F35-78BF-8917-6297-8A69A2DFBBD5}"/>
              </a:ext>
            </a:extLst>
          </p:cNvPr>
          <p:cNvCxnSpPr>
            <a:cxnSpLocks/>
          </p:cNvCxnSpPr>
          <p:nvPr/>
        </p:nvCxnSpPr>
        <p:spPr>
          <a:xfrm>
            <a:off x="7611450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FCF5-A752-CA82-3333-64C1BC881F19}"/>
              </a:ext>
            </a:extLst>
          </p:cNvPr>
          <p:cNvCxnSpPr>
            <a:cxnSpLocks/>
          </p:cNvCxnSpPr>
          <p:nvPr/>
        </p:nvCxnSpPr>
        <p:spPr>
          <a:xfrm>
            <a:off x="5878781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A0D47C-56F1-B42C-D183-0BD0998B526F}"/>
              </a:ext>
            </a:extLst>
          </p:cNvPr>
          <p:cNvCxnSpPr>
            <a:cxnSpLocks/>
          </p:cNvCxnSpPr>
          <p:nvPr/>
        </p:nvCxnSpPr>
        <p:spPr>
          <a:xfrm>
            <a:off x="622344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604B8-9491-983E-5EDC-7ECE56678249}"/>
              </a:ext>
            </a:extLst>
          </p:cNvPr>
          <p:cNvCxnSpPr>
            <a:cxnSpLocks/>
          </p:cNvCxnSpPr>
          <p:nvPr/>
        </p:nvCxnSpPr>
        <p:spPr>
          <a:xfrm>
            <a:off x="657982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EA7E59-457F-6D9A-E4A6-A7F60C164A63}"/>
              </a:ext>
            </a:extLst>
          </p:cNvPr>
          <p:cNvCxnSpPr>
            <a:cxnSpLocks/>
          </p:cNvCxnSpPr>
          <p:nvPr/>
        </p:nvCxnSpPr>
        <p:spPr>
          <a:xfrm>
            <a:off x="6917445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3A7CE2-4D9B-0AAF-2A01-00D8DC291F1A}"/>
              </a:ext>
            </a:extLst>
          </p:cNvPr>
          <p:cNvCxnSpPr>
            <a:cxnSpLocks/>
          </p:cNvCxnSpPr>
          <p:nvPr/>
        </p:nvCxnSpPr>
        <p:spPr>
          <a:xfrm>
            <a:off x="7262104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E62C63-170C-35E2-FA88-7568E5C1DDA6}"/>
              </a:ext>
            </a:extLst>
          </p:cNvPr>
          <p:cNvCxnSpPr>
            <a:cxnSpLocks/>
          </p:cNvCxnSpPr>
          <p:nvPr/>
        </p:nvCxnSpPr>
        <p:spPr>
          <a:xfrm>
            <a:off x="7611451" y="260466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19ED7-EBCF-EBA9-3071-5874FC780741}"/>
              </a:ext>
            </a:extLst>
          </p:cNvPr>
          <p:cNvCxnSpPr>
            <a:cxnSpLocks/>
          </p:cNvCxnSpPr>
          <p:nvPr/>
        </p:nvCxnSpPr>
        <p:spPr>
          <a:xfrm>
            <a:off x="544802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AE9C6C-3E75-4E38-F1BA-A29D9AD57E8C}"/>
              </a:ext>
            </a:extLst>
          </p:cNvPr>
          <p:cNvCxnSpPr>
            <a:cxnSpLocks/>
          </p:cNvCxnSpPr>
          <p:nvPr/>
        </p:nvCxnSpPr>
        <p:spPr>
          <a:xfrm>
            <a:off x="5448022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E43518-9E52-E752-5AC9-7643511A3E09}"/>
              </a:ext>
            </a:extLst>
          </p:cNvPr>
          <p:cNvCxnSpPr>
            <a:cxnSpLocks/>
          </p:cNvCxnSpPr>
          <p:nvPr/>
        </p:nvCxnSpPr>
        <p:spPr>
          <a:xfrm>
            <a:off x="5448022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2F97A8-4AE0-E7D5-11F4-38E3AF682071}"/>
              </a:ext>
            </a:extLst>
          </p:cNvPr>
          <p:cNvCxnSpPr>
            <a:cxnSpLocks/>
          </p:cNvCxnSpPr>
          <p:nvPr/>
        </p:nvCxnSpPr>
        <p:spPr>
          <a:xfrm>
            <a:off x="5797370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D4EF21-4C5A-069D-4C8A-927CEFE93E1F}"/>
              </a:ext>
            </a:extLst>
          </p:cNvPr>
          <p:cNvCxnSpPr>
            <a:cxnSpLocks/>
          </p:cNvCxnSpPr>
          <p:nvPr/>
        </p:nvCxnSpPr>
        <p:spPr>
          <a:xfrm>
            <a:off x="5878780" y="2692531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6DFD64-71F1-9672-7CBD-1675C1609766}"/>
              </a:ext>
            </a:extLst>
          </p:cNvPr>
          <p:cNvCxnSpPr>
            <a:cxnSpLocks/>
          </p:cNvCxnSpPr>
          <p:nvPr/>
        </p:nvCxnSpPr>
        <p:spPr>
          <a:xfrm>
            <a:off x="7265015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00AF4B-6F55-0CE9-B175-4BB15D002F0F}"/>
              </a:ext>
            </a:extLst>
          </p:cNvPr>
          <p:cNvCxnSpPr>
            <a:cxnSpLocks/>
          </p:cNvCxnSpPr>
          <p:nvPr/>
        </p:nvCxnSpPr>
        <p:spPr>
          <a:xfrm>
            <a:off x="6927390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29395E-D158-5FA3-E969-D1D36F2D2116}"/>
              </a:ext>
            </a:extLst>
          </p:cNvPr>
          <p:cNvCxnSpPr>
            <a:cxnSpLocks/>
          </p:cNvCxnSpPr>
          <p:nvPr/>
        </p:nvCxnSpPr>
        <p:spPr>
          <a:xfrm>
            <a:off x="622284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971787-88E0-7307-BDB5-CAF3D4644B1A}"/>
              </a:ext>
            </a:extLst>
          </p:cNvPr>
          <p:cNvCxnSpPr>
            <a:cxnSpLocks/>
          </p:cNvCxnSpPr>
          <p:nvPr/>
        </p:nvCxnSpPr>
        <p:spPr>
          <a:xfrm>
            <a:off x="657922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19812F-6402-70E8-9B6B-B385217E2AB4}"/>
              </a:ext>
            </a:extLst>
          </p:cNvPr>
          <p:cNvCxnSpPr>
            <a:cxnSpLocks/>
          </p:cNvCxnSpPr>
          <p:nvPr/>
        </p:nvCxnSpPr>
        <p:spPr>
          <a:xfrm>
            <a:off x="6916852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21DB62-E197-B493-3CE5-9D90071A0F3C}"/>
              </a:ext>
            </a:extLst>
          </p:cNvPr>
          <p:cNvCxnSpPr>
            <a:cxnSpLocks/>
          </p:cNvCxnSpPr>
          <p:nvPr/>
        </p:nvCxnSpPr>
        <p:spPr>
          <a:xfrm>
            <a:off x="7261511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3A28E5-299D-604B-F0D3-FAC12B02A6E4}"/>
              </a:ext>
            </a:extLst>
          </p:cNvPr>
          <p:cNvCxnSpPr>
            <a:cxnSpLocks/>
          </p:cNvCxnSpPr>
          <p:nvPr/>
        </p:nvCxnSpPr>
        <p:spPr>
          <a:xfrm>
            <a:off x="7610858" y="2942294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686B5D-BE58-B037-DF75-B1262304BF38}"/>
              </a:ext>
            </a:extLst>
          </p:cNvPr>
          <p:cNvCxnSpPr>
            <a:cxnSpLocks/>
          </p:cNvCxnSpPr>
          <p:nvPr/>
        </p:nvCxnSpPr>
        <p:spPr>
          <a:xfrm>
            <a:off x="5805884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BD12D-C292-09AF-7727-94AF0A21B164}"/>
              </a:ext>
            </a:extLst>
          </p:cNvPr>
          <p:cNvCxnSpPr>
            <a:cxnSpLocks/>
          </p:cNvCxnSpPr>
          <p:nvPr/>
        </p:nvCxnSpPr>
        <p:spPr>
          <a:xfrm>
            <a:off x="6125616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66CB05-F158-889E-37F8-473A2273EEE7}"/>
              </a:ext>
            </a:extLst>
          </p:cNvPr>
          <p:cNvCxnSpPr>
            <a:cxnSpLocks/>
          </p:cNvCxnSpPr>
          <p:nvPr/>
        </p:nvCxnSpPr>
        <p:spPr>
          <a:xfrm>
            <a:off x="6234815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1C0C7B-D275-B866-F652-6FF3C5B9AE74}"/>
              </a:ext>
            </a:extLst>
          </p:cNvPr>
          <p:cNvCxnSpPr>
            <a:cxnSpLocks/>
          </p:cNvCxnSpPr>
          <p:nvPr/>
        </p:nvCxnSpPr>
        <p:spPr>
          <a:xfrm>
            <a:off x="6578565" y="3027982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D0803C-FC05-E597-6230-2A534D0025FC}"/>
              </a:ext>
            </a:extLst>
          </p:cNvPr>
          <p:cNvCxnSpPr>
            <a:cxnSpLocks/>
          </p:cNvCxnSpPr>
          <p:nvPr/>
        </p:nvCxnSpPr>
        <p:spPr>
          <a:xfrm>
            <a:off x="6568027" y="328236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C9D805-0366-C339-EA28-DD2FE1D04A18}"/>
              </a:ext>
            </a:extLst>
          </p:cNvPr>
          <p:cNvCxnSpPr>
            <a:cxnSpLocks/>
          </p:cNvCxnSpPr>
          <p:nvPr/>
        </p:nvCxnSpPr>
        <p:spPr>
          <a:xfrm>
            <a:off x="6912660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111CA6-8EC1-11A3-801D-32991CCF3E8D}"/>
              </a:ext>
            </a:extLst>
          </p:cNvPr>
          <p:cNvCxnSpPr>
            <a:cxnSpLocks/>
          </p:cNvCxnSpPr>
          <p:nvPr/>
        </p:nvCxnSpPr>
        <p:spPr>
          <a:xfrm>
            <a:off x="6902122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C6B670-5ABC-2022-6660-FB9203892BFA}"/>
              </a:ext>
            </a:extLst>
          </p:cNvPr>
          <p:cNvCxnSpPr>
            <a:cxnSpLocks/>
          </p:cNvCxnSpPr>
          <p:nvPr/>
        </p:nvCxnSpPr>
        <p:spPr>
          <a:xfrm>
            <a:off x="7257293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1D817-12F0-F7A5-624A-7FA3A8E307AB}"/>
              </a:ext>
            </a:extLst>
          </p:cNvPr>
          <p:cNvCxnSpPr>
            <a:cxnSpLocks/>
          </p:cNvCxnSpPr>
          <p:nvPr/>
        </p:nvCxnSpPr>
        <p:spPr>
          <a:xfrm>
            <a:off x="7246755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7D9B19-FE25-9FA5-B7F2-0183063E9617}"/>
              </a:ext>
            </a:extLst>
          </p:cNvPr>
          <p:cNvCxnSpPr>
            <a:cxnSpLocks/>
          </p:cNvCxnSpPr>
          <p:nvPr/>
        </p:nvCxnSpPr>
        <p:spPr>
          <a:xfrm>
            <a:off x="7612464" y="302553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0C60D0-4059-4CC2-FFEA-44BC7D9F40BF}"/>
              </a:ext>
            </a:extLst>
          </p:cNvPr>
          <p:cNvCxnSpPr>
            <a:cxnSpLocks/>
          </p:cNvCxnSpPr>
          <p:nvPr/>
        </p:nvCxnSpPr>
        <p:spPr>
          <a:xfrm>
            <a:off x="7601926" y="327991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C5CE7E-AFB7-A4B3-EC9F-F9F0D1D94669}"/>
              </a:ext>
            </a:extLst>
          </p:cNvPr>
          <p:cNvCxnSpPr>
            <a:cxnSpLocks/>
          </p:cNvCxnSpPr>
          <p:nvPr/>
        </p:nvCxnSpPr>
        <p:spPr>
          <a:xfrm>
            <a:off x="5547408" y="336309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AAF5B4-C52C-2DB1-F6CB-3E97660FED3D}"/>
              </a:ext>
            </a:extLst>
          </p:cNvPr>
          <p:cNvCxnSpPr>
            <a:cxnSpLocks/>
          </p:cNvCxnSpPr>
          <p:nvPr/>
        </p:nvCxnSpPr>
        <p:spPr>
          <a:xfrm>
            <a:off x="5805884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2F6BBD-1A85-0B06-D787-8C69729C7858}"/>
              </a:ext>
            </a:extLst>
          </p:cNvPr>
          <p:cNvCxnSpPr>
            <a:cxnSpLocks/>
          </p:cNvCxnSpPr>
          <p:nvPr/>
        </p:nvCxnSpPr>
        <p:spPr>
          <a:xfrm>
            <a:off x="6125616" y="3348104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20091E-4807-61A1-E72A-1F54CD076041}"/>
              </a:ext>
            </a:extLst>
          </p:cNvPr>
          <p:cNvCxnSpPr>
            <a:cxnSpLocks/>
          </p:cNvCxnSpPr>
          <p:nvPr/>
        </p:nvCxnSpPr>
        <p:spPr>
          <a:xfrm>
            <a:off x="6218774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A6C296-1EF4-9176-B2E7-33825CE12DAE}"/>
              </a:ext>
            </a:extLst>
          </p:cNvPr>
          <p:cNvCxnSpPr>
            <a:cxnSpLocks/>
          </p:cNvCxnSpPr>
          <p:nvPr/>
        </p:nvCxnSpPr>
        <p:spPr>
          <a:xfrm>
            <a:off x="6920356" y="3608995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425CDC-8229-B3B3-8AB2-CDA0B4608B7B}"/>
              </a:ext>
            </a:extLst>
          </p:cNvPr>
          <p:cNvCxnSpPr>
            <a:cxnSpLocks/>
          </p:cNvCxnSpPr>
          <p:nvPr/>
        </p:nvCxnSpPr>
        <p:spPr>
          <a:xfrm>
            <a:off x="7251419" y="360962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7A8C25-E6AA-36C0-7311-51AD9CCD4C72}"/>
              </a:ext>
            </a:extLst>
          </p:cNvPr>
          <p:cNvCxnSpPr>
            <a:cxnSpLocks/>
          </p:cNvCxnSpPr>
          <p:nvPr/>
        </p:nvCxnSpPr>
        <p:spPr>
          <a:xfrm>
            <a:off x="7612339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0150DC-A1A5-03C7-A09D-5084A08D0CA2}"/>
              </a:ext>
            </a:extLst>
          </p:cNvPr>
          <p:cNvCxnSpPr>
            <a:cxnSpLocks/>
          </p:cNvCxnSpPr>
          <p:nvPr/>
        </p:nvCxnSpPr>
        <p:spPr>
          <a:xfrm>
            <a:off x="6923293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76413F7-026B-6810-8F89-090C89A1D018}"/>
              </a:ext>
            </a:extLst>
          </p:cNvPr>
          <p:cNvCxnSpPr>
            <a:cxnSpLocks/>
          </p:cNvCxnSpPr>
          <p:nvPr/>
        </p:nvCxnSpPr>
        <p:spPr>
          <a:xfrm>
            <a:off x="7267952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FD6AE8-6328-4987-3146-4A7188B51475}"/>
              </a:ext>
            </a:extLst>
          </p:cNvPr>
          <p:cNvCxnSpPr>
            <a:cxnSpLocks/>
          </p:cNvCxnSpPr>
          <p:nvPr/>
        </p:nvCxnSpPr>
        <p:spPr>
          <a:xfrm>
            <a:off x="7617299" y="39340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653F92F-150A-51F9-4767-234460B4D23D}"/>
              </a:ext>
            </a:extLst>
          </p:cNvPr>
          <p:cNvCxnSpPr>
            <a:cxnSpLocks/>
          </p:cNvCxnSpPr>
          <p:nvPr/>
        </p:nvCxnSpPr>
        <p:spPr>
          <a:xfrm>
            <a:off x="6575296" y="369385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D6DF04-B9A7-559F-5BC4-29ED394D1755}"/>
              </a:ext>
            </a:extLst>
          </p:cNvPr>
          <p:cNvCxnSpPr>
            <a:cxnSpLocks/>
          </p:cNvCxnSpPr>
          <p:nvPr/>
        </p:nvCxnSpPr>
        <p:spPr>
          <a:xfrm>
            <a:off x="5803540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B1D328-AF43-3B3C-A56C-97CAEE8F1A9B}"/>
              </a:ext>
            </a:extLst>
          </p:cNvPr>
          <p:cNvCxnSpPr>
            <a:cxnSpLocks/>
          </p:cNvCxnSpPr>
          <p:nvPr/>
        </p:nvCxnSpPr>
        <p:spPr>
          <a:xfrm>
            <a:off x="616140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435C3A-98B1-9A63-D9CF-5182D97A9BF5}"/>
              </a:ext>
            </a:extLst>
          </p:cNvPr>
          <p:cNvCxnSpPr>
            <a:cxnSpLocks/>
          </p:cNvCxnSpPr>
          <p:nvPr/>
        </p:nvCxnSpPr>
        <p:spPr>
          <a:xfrm>
            <a:off x="6481134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181B18-C875-E322-47B3-CADA00590C9D}"/>
              </a:ext>
            </a:extLst>
          </p:cNvPr>
          <p:cNvCxnSpPr>
            <a:cxnSpLocks/>
          </p:cNvCxnSpPr>
          <p:nvPr/>
        </p:nvCxnSpPr>
        <p:spPr>
          <a:xfrm>
            <a:off x="5804404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9E7AB0-E971-8DD7-B452-5D9EB2C05303}"/>
              </a:ext>
            </a:extLst>
          </p:cNvPr>
          <p:cNvCxnSpPr>
            <a:cxnSpLocks/>
          </p:cNvCxnSpPr>
          <p:nvPr/>
        </p:nvCxnSpPr>
        <p:spPr>
          <a:xfrm>
            <a:off x="5887295" y="403049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C4CCAF-BFB1-ABC1-3A81-8204DF61752F}"/>
              </a:ext>
            </a:extLst>
          </p:cNvPr>
          <p:cNvCxnSpPr>
            <a:cxnSpLocks/>
          </p:cNvCxnSpPr>
          <p:nvPr/>
        </p:nvCxnSpPr>
        <p:spPr>
          <a:xfrm>
            <a:off x="6145771" y="403049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29109E-4651-0FFA-885E-3C5DD95630CA}"/>
              </a:ext>
            </a:extLst>
          </p:cNvPr>
          <p:cNvCxnSpPr>
            <a:cxnSpLocks/>
          </p:cNvCxnSpPr>
          <p:nvPr/>
        </p:nvCxnSpPr>
        <p:spPr>
          <a:xfrm>
            <a:off x="6477309" y="4018469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718EF1-2B32-CB19-5617-F209707E752B}"/>
              </a:ext>
            </a:extLst>
          </p:cNvPr>
          <p:cNvCxnSpPr>
            <a:cxnSpLocks/>
          </p:cNvCxnSpPr>
          <p:nvPr/>
        </p:nvCxnSpPr>
        <p:spPr>
          <a:xfrm>
            <a:off x="6818676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636E87-8399-F205-9526-9B00F4E5EFB5}"/>
              </a:ext>
            </a:extLst>
          </p:cNvPr>
          <p:cNvCxnSpPr>
            <a:cxnSpLocks/>
          </p:cNvCxnSpPr>
          <p:nvPr/>
        </p:nvCxnSpPr>
        <p:spPr>
          <a:xfrm>
            <a:off x="6923573" y="402943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ED429E-62A2-2E39-3262-24CA8C321DBD}"/>
              </a:ext>
            </a:extLst>
          </p:cNvPr>
          <p:cNvCxnSpPr>
            <a:cxnSpLocks/>
          </p:cNvCxnSpPr>
          <p:nvPr/>
        </p:nvCxnSpPr>
        <p:spPr>
          <a:xfrm>
            <a:off x="7261511" y="401470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084121-558B-5538-F7A6-3A602994B6F7}"/>
              </a:ext>
            </a:extLst>
          </p:cNvPr>
          <p:cNvCxnSpPr>
            <a:cxnSpLocks/>
          </p:cNvCxnSpPr>
          <p:nvPr/>
        </p:nvCxnSpPr>
        <p:spPr>
          <a:xfrm>
            <a:off x="7250973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B241CB-2D26-7D2E-4053-91A141FF079F}"/>
              </a:ext>
            </a:extLst>
          </p:cNvPr>
          <p:cNvCxnSpPr>
            <a:cxnSpLocks/>
          </p:cNvCxnSpPr>
          <p:nvPr/>
        </p:nvCxnSpPr>
        <p:spPr>
          <a:xfrm>
            <a:off x="7601926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4AFA00-E605-5A7E-770F-ED4B570F987D}"/>
              </a:ext>
            </a:extLst>
          </p:cNvPr>
          <p:cNvCxnSpPr>
            <a:cxnSpLocks/>
          </p:cNvCxnSpPr>
          <p:nvPr/>
        </p:nvCxnSpPr>
        <p:spPr>
          <a:xfrm>
            <a:off x="5545928" y="435628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B5223F-A7A8-B93B-7005-1A5E9605741E}"/>
              </a:ext>
            </a:extLst>
          </p:cNvPr>
          <p:cNvCxnSpPr>
            <a:cxnSpLocks/>
          </p:cNvCxnSpPr>
          <p:nvPr/>
        </p:nvCxnSpPr>
        <p:spPr>
          <a:xfrm>
            <a:off x="5804404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060628-2008-43C3-6E5A-F3CB1DEE792D}"/>
              </a:ext>
            </a:extLst>
          </p:cNvPr>
          <p:cNvCxnSpPr>
            <a:cxnSpLocks/>
          </p:cNvCxnSpPr>
          <p:nvPr/>
        </p:nvCxnSpPr>
        <p:spPr>
          <a:xfrm>
            <a:off x="6232058" y="435210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8FF29F-66DD-D62F-411E-5D71CD527B59}"/>
              </a:ext>
            </a:extLst>
          </p:cNvPr>
          <p:cNvCxnSpPr>
            <a:cxnSpLocks/>
          </p:cNvCxnSpPr>
          <p:nvPr/>
        </p:nvCxnSpPr>
        <p:spPr>
          <a:xfrm>
            <a:off x="6490534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2D7D48-96C0-A1AA-D140-478DC95E865A}"/>
              </a:ext>
            </a:extLst>
          </p:cNvPr>
          <p:cNvCxnSpPr>
            <a:cxnSpLocks/>
          </p:cNvCxnSpPr>
          <p:nvPr/>
        </p:nvCxnSpPr>
        <p:spPr>
          <a:xfrm>
            <a:off x="6825165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705D421-90B0-4D4C-C05C-E92028643F42}"/>
              </a:ext>
            </a:extLst>
          </p:cNvPr>
          <p:cNvCxnSpPr>
            <a:cxnSpLocks/>
          </p:cNvCxnSpPr>
          <p:nvPr/>
        </p:nvCxnSpPr>
        <p:spPr>
          <a:xfrm>
            <a:off x="7181547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B54669-6C48-DA41-B043-D22E5B8DD39E}"/>
              </a:ext>
            </a:extLst>
          </p:cNvPr>
          <p:cNvCxnSpPr>
            <a:cxnSpLocks/>
          </p:cNvCxnSpPr>
          <p:nvPr/>
        </p:nvCxnSpPr>
        <p:spPr>
          <a:xfrm>
            <a:off x="6145771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CE7D31-C885-8847-901B-A476D099AA90}"/>
              </a:ext>
            </a:extLst>
          </p:cNvPr>
          <p:cNvCxnSpPr>
            <a:cxnSpLocks/>
          </p:cNvCxnSpPr>
          <p:nvPr/>
        </p:nvCxnSpPr>
        <p:spPr>
          <a:xfrm>
            <a:off x="7257292" y="4349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8CE334A-1269-3621-7FEF-6F17D4DC4D3A}"/>
              </a:ext>
            </a:extLst>
          </p:cNvPr>
          <p:cNvCxnSpPr>
            <a:cxnSpLocks/>
          </p:cNvCxnSpPr>
          <p:nvPr/>
        </p:nvCxnSpPr>
        <p:spPr>
          <a:xfrm>
            <a:off x="7617298" y="436181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8A35689D-D2F4-7786-6001-81DEAB132207}"/>
              </a:ext>
            </a:extLst>
          </p:cNvPr>
          <p:cNvSpPr/>
          <p:nvPr/>
        </p:nvSpPr>
        <p:spPr>
          <a:xfrm>
            <a:off x="4266769" y="2111004"/>
            <a:ext cx="226574" cy="260891"/>
          </a:xfrm>
          <a:prstGeom prst="mathMultiply">
            <a:avLst>
              <a:gd name="adj1" fmla="val 10011"/>
            </a:avLst>
          </a:prstGeom>
          <a:solidFill>
            <a:srgbClr val="DC267F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F048E1-4AC6-85FB-2234-EEC880B78ACB}"/>
              </a:ext>
            </a:extLst>
          </p:cNvPr>
          <p:cNvSpPr txBox="1"/>
          <p:nvPr/>
        </p:nvSpPr>
        <p:spPr>
          <a:xfrm>
            <a:off x="4741172" y="5059494"/>
            <a:ext cx="57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CE3FD9-BD58-0F3D-8699-72519031EEE1}"/>
              </a:ext>
            </a:extLst>
          </p:cNvPr>
          <p:cNvSpPr txBox="1"/>
          <p:nvPr/>
        </p:nvSpPr>
        <p:spPr>
          <a:xfrm>
            <a:off x="3683208" y="5071191"/>
            <a:ext cx="113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Horizontal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Vertical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26274F2-443E-292C-81A5-E059E91CA0F7}"/>
              </a:ext>
            </a:extLst>
          </p:cNvPr>
          <p:cNvSpPr txBox="1"/>
          <p:nvPr/>
        </p:nvSpPr>
        <p:spPr>
          <a:xfrm>
            <a:off x="8118730" y="1689558"/>
            <a:ext cx="28617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each step store the base from each sequence. Store base </a:t>
            </a:r>
            <a:r>
              <a:rPr lang="en-US" b="1" i="1" dirty="0"/>
              <a:t>after</a:t>
            </a:r>
            <a:r>
              <a:rPr lang="en-US" b="1" dirty="0"/>
              <a:t> </a:t>
            </a:r>
            <a:r>
              <a:rPr lang="en-US" dirty="0"/>
              <a:t>move. E.g., on this slide we’ve stored 2 bases as we’ve moved twice.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Diagonal move means store both bases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Vertical move means store gap in horizontal sequence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Horizontal move means store gap in vertical sequence</a:t>
            </a:r>
          </a:p>
        </p:txBody>
      </p:sp>
      <p:sp>
        <p:nvSpPr>
          <p:cNvPr id="96" name="Multiplication Sign 95">
            <a:extLst>
              <a:ext uri="{FF2B5EF4-FFF2-40B4-BE49-F238E27FC236}">
                <a16:creationId xmlns:a16="http://schemas.microsoft.com/office/drawing/2014/main" id="{73F74889-9B68-0D4B-A93D-36B98EF78DCE}"/>
              </a:ext>
            </a:extLst>
          </p:cNvPr>
          <p:cNvSpPr/>
          <p:nvPr/>
        </p:nvSpPr>
        <p:spPr>
          <a:xfrm>
            <a:off x="3949298" y="2095118"/>
            <a:ext cx="226574" cy="260891"/>
          </a:xfrm>
          <a:prstGeom prst="mathMultiply">
            <a:avLst>
              <a:gd name="adj1" fmla="val 10011"/>
            </a:avLst>
          </a:prstGeom>
          <a:solidFill>
            <a:srgbClr val="DC267F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4A422C-0929-91A8-AC34-D4DA56F21AEE}"/>
              </a:ext>
            </a:extLst>
          </p:cNvPr>
          <p:cNvCxnSpPr>
            <a:cxnSpLocks/>
          </p:cNvCxnSpPr>
          <p:nvPr/>
        </p:nvCxnSpPr>
        <p:spPr>
          <a:xfrm>
            <a:off x="6575296" y="360887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A7C48B-EC6F-91F6-7EC9-BE6A4F596A17}"/>
              </a:ext>
            </a:extLst>
          </p:cNvPr>
          <p:cNvCxnSpPr>
            <a:cxnSpLocks/>
          </p:cNvCxnSpPr>
          <p:nvPr/>
        </p:nvCxnSpPr>
        <p:spPr>
          <a:xfrm>
            <a:off x="6234814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125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BE58-5E1E-21E6-9020-3F64769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Back-tracing: Follow the arrows back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66A3-24E6-B3A0-852D-858327E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2DFE-7B2A-4C27-E277-E3B47D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020-11EA-05CB-0490-BF652E2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D3F5D3-F262-CD3E-73C3-DB0BDFF51E2D}"/>
              </a:ext>
            </a:extLst>
          </p:cNvPr>
          <p:cNvGrpSpPr/>
          <p:nvPr/>
        </p:nvGrpSpPr>
        <p:grpSpPr>
          <a:xfrm>
            <a:off x="3503375" y="1758674"/>
            <a:ext cx="1056513" cy="894207"/>
            <a:chOff x="1094571" y="3388002"/>
            <a:chExt cx="1056513" cy="8942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D843E5-F184-A4EA-83EE-60156A68E244}"/>
                </a:ext>
              </a:extLst>
            </p:cNvPr>
            <p:cNvSpPr/>
            <p:nvPr/>
          </p:nvSpPr>
          <p:spPr>
            <a:xfrm>
              <a:off x="1094571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DC267F"/>
                  </a:solidFill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C9F4E-662A-E6B3-FCFF-F42CFA91732E}"/>
                </a:ext>
              </a:extLst>
            </p:cNvPr>
            <p:cNvSpPr/>
            <p:nvPr/>
          </p:nvSpPr>
          <p:spPr>
            <a:xfrm>
              <a:off x="1791420" y="3388002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DC267F"/>
                  </a:solidFill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2CBC51-60CF-87EE-4471-A2938A4A7672}"/>
                </a:ext>
              </a:extLst>
            </p:cNvPr>
            <p:cNvSpPr/>
            <p:nvPr/>
          </p:nvSpPr>
          <p:spPr>
            <a:xfrm>
              <a:off x="1094571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85EF0"/>
                  </a:solidFill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3B6FF3-9E94-A51D-6E0A-44C2747E32FA}"/>
                </a:ext>
              </a:extLst>
            </p:cNvPr>
            <p:cNvSpPr/>
            <p:nvPr/>
          </p:nvSpPr>
          <p:spPr>
            <a:xfrm>
              <a:off x="1791420" y="3965217"/>
              <a:ext cx="359664" cy="3169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E6100"/>
                  </a:solidFill>
                </a:rPr>
                <a:t>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9064926-1D61-C0F0-3A30-828261E46F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4235" y="3704994"/>
              <a:ext cx="337185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74FCF9-FA55-E5D2-A4AD-AF0DD5B97674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flipV="1">
              <a:off x="1971252" y="3704994"/>
              <a:ext cx="0" cy="260223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133F1C-E165-E1CF-635A-C55EFFFFF078}"/>
                </a:ext>
              </a:extLst>
            </p:cNvPr>
            <p:cNvCxnSpPr>
              <a:cxnSpLocks/>
              <a:stCxn id="10" idx="1"/>
              <a:endCxn id="9" idx="3"/>
            </p:cNvCxnSpPr>
            <p:nvPr/>
          </p:nvCxnSpPr>
          <p:spPr>
            <a:xfrm flipH="1">
              <a:off x="1454235" y="4123713"/>
              <a:ext cx="337185" cy="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8E9A0B-ACB9-CD79-269F-1450C197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71411"/>
              </p:ext>
            </p:extLst>
          </p:nvPr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977D23-BEFA-3745-873B-77AAE5496D26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109F36-3AFB-70AC-12BC-C4AE964D32C5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DA340-88DA-9DF0-189F-F828938F20DA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CD200-2A2D-A63F-DD4E-DF7B92F321A0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198040-812E-5951-2CC8-C40B3D985D93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96EE85-EDF7-B09F-4596-73184891D248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CFFA0F-B3FD-2458-154A-575752D548BD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6E4BF-618C-EDAA-F7C6-35EDF3109931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9D7568-6E28-D7E7-DE4E-A8859631EC2A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43846A-74B8-4122-EE34-47B8D521C787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E60275-2D44-5D65-3B74-692642E67035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73D01F-7399-1676-D24E-0FD0EF90D65C}"/>
              </a:ext>
            </a:extLst>
          </p:cNvPr>
          <p:cNvCxnSpPr>
            <a:cxnSpLocks/>
          </p:cNvCxnSpPr>
          <p:nvPr/>
        </p:nvCxnSpPr>
        <p:spPr>
          <a:xfrm>
            <a:off x="5541156" y="237007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2F35-78BF-8917-6297-8A69A2DFBBD5}"/>
              </a:ext>
            </a:extLst>
          </p:cNvPr>
          <p:cNvCxnSpPr>
            <a:cxnSpLocks/>
          </p:cNvCxnSpPr>
          <p:nvPr/>
        </p:nvCxnSpPr>
        <p:spPr>
          <a:xfrm>
            <a:off x="7611450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FCF5-A752-CA82-3333-64C1BC881F19}"/>
              </a:ext>
            </a:extLst>
          </p:cNvPr>
          <p:cNvCxnSpPr>
            <a:cxnSpLocks/>
          </p:cNvCxnSpPr>
          <p:nvPr/>
        </p:nvCxnSpPr>
        <p:spPr>
          <a:xfrm>
            <a:off x="5878781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A0D47C-56F1-B42C-D183-0BD0998B526F}"/>
              </a:ext>
            </a:extLst>
          </p:cNvPr>
          <p:cNvCxnSpPr>
            <a:cxnSpLocks/>
          </p:cNvCxnSpPr>
          <p:nvPr/>
        </p:nvCxnSpPr>
        <p:spPr>
          <a:xfrm>
            <a:off x="622344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604B8-9491-983E-5EDC-7ECE56678249}"/>
              </a:ext>
            </a:extLst>
          </p:cNvPr>
          <p:cNvCxnSpPr>
            <a:cxnSpLocks/>
          </p:cNvCxnSpPr>
          <p:nvPr/>
        </p:nvCxnSpPr>
        <p:spPr>
          <a:xfrm>
            <a:off x="657982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EA7E59-457F-6D9A-E4A6-A7F60C164A63}"/>
              </a:ext>
            </a:extLst>
          </p:cNvPr>
          <p:cNvCxnSpPr>
            <a:cxnSpLocks/>
          </p:cNvCxnSpPr>
          <p:nvPr/>
        </p:nvCxnSpPr>
        <p:spPr>
          <a:xfrm>
            <a:off x="6917445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3A7CE2-4D9B-0AAF-2A01-00D8DC291F1A}"/>
              </a:ext>
            </a:extLst>
          </p:cNvPr>
          <p:cNvCxnSpPr>
            <a:cxnSpLocks/>
          </p:cNvCxnSpPr>
          <p:nvPr/>
        </p:nvCxnSpPr>
        <p:spPr>
          <a:xfrm>
            <a:off x="7262104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E62C63-170C-35E2-FA88-7568E5C1DDA6}"/>
              </a:ext>
            </a:extLst>
          </p:cNvPr>
          <p:cNvCxnSpPr>
            <a:cxnSpLocks/>
          </p:cNvCxnSpPr>
          <p:nvPr/>
        </p:nvCxnSpPr>
        <p:spPr>
          <a:xfrm>
            <a:off x="7611451" y="260466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19ED7-EBCF-EBA9-3071-5874FC780741}"/>
              </a:ext>
            </a:extLst>
          </p:cNvPr>
          <p:cNvCxnSpPr>
            <a:cxnSpLocks/>
          </p:cNvCxnSpPr>
          <p:nvPr/>
        </p:nvCxnSpPr>
        <p:spPr>
          <a:xfrm>
            <a:off x="544802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AE9C6C-3E75-4E38-F1BA-A29D9AD57E8C}"/>
              </a:ext>
            </a:extLst>
          </p:cNvPr>
          <p:cNvCxnSpPr>
            <a:cxnSpLocks/>
          </p:cNvCxnSpPr>
          <p:nvPr/>
        </p:nvCxnSpPr>
        <p:spPr>
          <a:xfrm>
            <a:off x="5448022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E43518-9E52-E752-5AC9-7643511A3E09}"/>
              </a:ext>
            </a:extLst>
          </p:cNvPr>
          <p:cNvCxnSpPr>
            <a:cxnSpLocks/>
          </p:cNvCxnSpPr>
          <p:nvPr/>
        </p:nvCxnSpPr>
        <p:spPr>
          <a:xfrm>
            <a:off x="5448022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2F97A8-4AE0-E7D5-11F4-38E3AF682071}"/>
              </a:ext>
            </a:extLst>
          </p:cNvPr>
          <p:cNvCxnSpPr>
            <a:cxnSpLocks/>
          </p:cNvCxnSpPr>
          <p:nvPr/>
        </p:nvCxnSpPr>
        <p:spPr>
          <a:xfrm>
            <a:off x="5797370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D4EF21-4C5A-069D-4C8A-927CEFE93E1F}"/>
              </a:ext>
            </a:extLst>
          </p:cNvPr>
          <p:cNvCxnSpPr>
            <a:cxnSpLocks/>
          </p:cNvCxnSpPr>
          <p:nvPr/>
        </p:nvCxnSpPr>
        <p:spPr>
          <a:xfrm>
            <a:off x="5878780" y="2692531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6DFD64-71F1-9672-7CBD-1675C1609766}"/>
              </a:ext>
            </a:extLst>
          </p:cNvPr>
          <p:cNvCxnSpPr>
            <a:cxnSpLocks/>
          </p:cNvCxnSpPr>
          <p:nvPr/>
        </p:nvCxnSpPr>
        <p:spPr>
          <a:xfrm>
            <a:off x="7265015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00AF4B-6F55-0CE9-B175-4BB15D002F0F}"/>
              </a:ext>
            </a:extLst>
          </p:cNvPr>
          <p:cNvCxnSpPr>
            <a:cxnSpLocks/>
          </p:cNvCxnSpPr>
          <p:nvPr/>
        </p:nvCxnSpPr>
        <p:spPr>
          <a:xfrm>
            <a:off x="6927390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29395E-D158-5FA3-E969-D1D36F2D2116}"/>
              </a:ext>
            </a:extLst>
          </p:cNvPr>
          <p:cNvCxnSpPr>
            <a:cxnSpLocks/>
          </p:cNvCxnSpPr>
          <p:nvPr/>
        </p:nvCxnSpPr>
        <p:spPr>
          <a:xfrm>
            <a:off x="622284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971787-88E0-7307-BDB5-CAF3D4644B1A}"/>
              </a:ext>
            </a:extLst>
          </p:cNvPr>
          <p:cNvCxnSpPr>
            <a:cxnSpLocks/>
          </p:cNvCxnSpPr>
          <p:nvPr/>
        </p:nvCxnSpPr>
        <p:spPr>
          <a:xfrm>
            <a:off x="657922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19812F-6402-70E8-9B6B-B385217E2AB4}"/>
              </a:ext>
            </a:extLst>
          </p:cNvPr>
          <p:cNvCxnSpPr>
            <a:cxnSpLocks/>
          </p:cNvCxnSpPr>
          <p:nvPr/>
        </p:nvCxnSpPr>
        <p:spPr>
          <a:xfrm>
            <a:off x="6916852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21DB62-E197-B493-3CE5-9D90071A0F3C}"/>
              </a:ext>
            </a:extLst>
          </p:cNvPr>
          <p:cNvCxnSpPr>
            <a:cxnSpLocks/>
          </p:cNvCxnSpPr>
          <p:nvPr/>
        </p:nvCxnSpPr>
        <p:spPr>
          <a:xfrm>
            <a:off x="7261511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3A28E5-299D-604B-F0D3-FAC12B02A6E4}"/>
              </a:ext>
            </a:extLst>
          </p:cNvPr>
          <p:cNvCxnSpPr>
            <a:cxnSpLocks/>
          </p:cNvCxnSpPr>
          <p:nvPr/>
        </p:nvCxnSpPr>
        <p:spPr>
          <a:xfrm>
            <a:off x="7610858" y="2942294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686B5D-BE58-B037-DF75-B1262304BF38}"/>
              </a:ext>
            </a:extLst>
          </p:cNvPr>
          <p:cNvCxnSpPr>
            <a:cxnSpLocks/>
          </p:cNvCxnSpPr>
          <p:nvPr/>
        </p:nvCxnSpPr>
        <p:spPr>
          <a:xfrm>
            <a:off x="5805884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BD12D-C292-09AF-7727-94AF0A21B164}"/>
              </a:ext>
            </a:extLst>
          </p:cNvPr>
          <p:cNvCxnSpPr>
            <a:cxnSpLocks/>
          </p:cNvCxnSpPr>
          <p:nvPr/>
        </p:nvCxnSpPr>
        <p:spPr>
          <a:xfrm>
            <a:off x="6125616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66CB05-F158-889E-37F8-473A2273EEE7}"/>
              </a:ext>
            </a:extLst>
          </p:cNvPr>
          <p:cNvCxnSpPr>
            <a:cxnSpLocks/>
          </p:cNvCxnSpPr>
          <p:nvPr/>
        </p:nvCxnSpPr>
        <p:spPr>
          <a:xfrm>
            <a:off x="6234815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1C0C7B-D275-B866-F652-6FF3C5B9AE74}"/>
              </a:ext>
            </a:extLst>
          </p:cNvPr>
          <p:cNvCxnSpPr>
            <a:cxnSpLocks/>
          </p:cNvCxnSpPr>
          <p:nvPr/>
        </p:nvCxnSpPr>
        <p:spPr>
          <a:xfrm>
            <a:off x="6578565" y="3027982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D0803C-FC05-E597-6230-2A534D0025FC}"/>
              </a:ext>
            </a:extLst>
          </p:cNvPr>
          <p:cNvCxnSpPr>
            <a:cxnSpLocks/>
          </p:cNvCxnSpPr>
          <p:nvPr/>
        </p:nvCxnSpPr>
        <p:spPr>
          <a:xfrm>
            <a:off x="6568027" y="328236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C9D805-0366-C339-EA28-DD2FE1D04A18}"/>
              </a:ext>
            </a:extLst>
          </p:cNvPr>
          <p:cNvCxnSpPr>
            <a:cxnSpLocks/>
          </p:cNvCxnSpPr>
          <p:nvPr/>
        </p:nvCxnSpPr>
        <p:spPr>
          <a:xfrm>
            <a:off x="6912660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111CA6-8EC1-11A3-801D-32991CCF3E8D}"/>
              </a:ext>
            </a:extLst>
          </p:cNvPr>
          <p:cNvCxnSpPr>
            <a:cxnSpLocks/>
          </p:cNvCxnSpPr>
          <p:nvPr/>
        </p:nvCxnSpPr>
        <p:spPr>
          <a:xfrm>
            <a:off x="6902122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C6B670-5ABC-2022-6660-FB9203892BFA}"/>
              </a:ext>
            </a:extLst>
          </p:cNvPr>
          <p:cNvCxnSpPr>
            <a:cxnSpLocks/>
          </p:cNvCxnSpPr>
          <p:nvPr/>
        </p:nvCxnSpPr>
        <p:spPr>
          <a:xfrm>
            <a:off x="7257293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1D817-12F0-F7A5-624A-7FA3A8E307AB}"/>
              </a:ext>
            </a:extLst>
          </p:cNvPr>
          <p:cNvCxnSpPr>
            <a:cxnSpLocks/>
          </p:cNvCxnSpPr>
          <p:nvPr/>
        </p:nvCxnSpPr>
        <p:spPr>
          <a:xfrm>
            <a:off x="7246755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7D9B19-FE25-9FA5-B7F2-0183063E9617}"/>
              </a:ext>
            </a:extLst>
          </p:cNvPr>
          <p:cNvCxnSpPr>
            <a:cxnSpLocks/>
          </p:cNvCxnSpPr>
          <p:nvPr/>
        </p:nvCxnSpPr>
        <p:spPr>
          <a:xfrm>
            <a:off x="7612464" y="302553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0C60D0-4059-4CC2-FFEA-44BC7D9F40BF}"/>
              </a:ext>
            </a:extLst>
          </p:cNvPr>
          <p:cNvCxnSpPr>
            <a:cxnSpLocks/>
          </p:cNvCxnSpPr>
          <p:nvPr/>
        </p:nvCxnSpPr>
        <p:spPr>
          <a:xfrm>
            <a:off x="7601926" y="327991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C5CE7E-AFB7-A4B3-EC9F-F9F0D1D94669}"/>
              </a:ext>
            </a:extLst>
          </p:cNvPr>
          <p:cNvCxnSpPr>
            <a:cxnSpLocks/>
          </p:cNvCxnSpPr>
          <p:nvPr/>
        </p:nvCxnSpPr>
        <p:spPr>
          <a:xfrm>
            <a:off x="5547408" y="336309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AAF5B4-C52C-2DB1-F6CB-3E97660FED3D}"/>
              </a:ext>
            </a:extLst>
          </p:cNvPr>
          <p:cNvCxnSpPr>
            <a:cxnSpLocks/>
          </p:cNvCxnSpPr>
          <p:nvPr/>
        </p:nvCxnSpPr>
        <p:spPr>
          <a:xfrm>
            <a:off x="5805884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2F6BBD-1A85-0B06-D787-8C69729C7858}"/>
              </a:ext>
            </a:extLst>
          </p:cNvPr>
          <p:cNvCxnSpPr>
            <a:cxnSpLocks/>
          </p:cNvCxnSpPr>
          <p:nvPr/>
        </p:nvCxnSpPr>
        <p:spPr>
          <a:xfrm>
            <a:off x="6125616" y="3348104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20091E-4807-61A1-E72A-1F54CD076041}"/>
              </a:ext>
            </a:extLst>
          </p:cNvPr>
          <p:cNvCxnSpPr>
            <a:cxnSpLocks/>
          </p:cNvCxnSpPr>
          <p:nvPr/>
        </p:nvCxnSpPr>
        <p:spPr>
          <a:xfrm>
            <a:off x="6218774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A6C296-1EF4-9176-B2E7-33825CE12DAE}"/>
              </a:ext>
            </a:extLst>
          </p:cNvPr>
          <p:cNvCxnSpPr>
            <a:cxnSpLocks/>
          </p:cNvCxnSpPr>
          <p:nvPr/>
        </p:nvCxnSpPr>
        <p:spPr>
          <a:xfrm>
            <a:off x="6920356" y="3608995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425CDC-8229-B3B3-8AB2-CDA0B4608B7B}"/>
              </a:ext>
            </a:extLst>
          </p:cNvPr>
          <p:cNvCxnSpPr>
            <a:cxnSpLocks/>
          </p:cNvCxnSpPr>
          <p:nvPr/>
        </p:nvCxnSpPr>
        <p:spPr>
          <a:xfrm>
            <a:off x="7251419" y="360962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7A8C25-E6AA-36C0-7311-51AD9CCD4C72}"/>
              </a:ext>
            </a:extLst>
          </p:cNvPr>
          <p:cNvCxnSpPr>
            <a:cxnSpLocks/>
          </p:cNvCxnSpPr>
          <p:nvPr/>
        </p:nvCxnSpPr>
        <p:spPr>
          <a:xfrm>
            <a:off x="7612339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0150DC-A1A5-03C7-A09D-5084A08D0CA2}"/>
              </a:ext>
            </a:extLst>
          </p:cNvPr>
          <p:cNvCxnSpPr>
            <a:cxnSpLocks/>
          </p:cNvCxnSpPr>
          <p:nvPr/>
        </p:nvCxnSpPr>
        <p:spPr>
          <a:xfrm>
            <a:off x="6923293" y="3936511"/>
            <a:ext cx="156591" cy="0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76413F7-026B-6810-8F89-090C89A1D018}"/>
              </a:ext>
            </a:extLst>
          </p:cNvPr>
          <p:cNvCxnSpPr>
            <a:cxnSpLocks/>
          </p:cNvCxnSpPr>
          <p:nvPr/>
        </p:nvCxnSpPr>
        <p:spPr>
          <a:xfrm>
            <a:off x="7267952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FD6AE8-6328-4987-3146-4A7188B51475}"/>
              </a:ext>
            </a:extLst>
          </p:cNvPr>
          <p:cNvCxnSpPr>
            <a:cxnSpLocks/>
          </p:cNvCxnSpPr>
          <p:nvPr/>
        </p:nvCxnSpPr>
        <p:spPr>
          <a:xfrm>
            <a:off x="7617299" y="39340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653F92F-150A-51F9-4767-234460B4D23D}"/>
              </a:ext>
            </a:extLst>
          </p:cNvPr>
          <p:cNvCxnSpPr>
            <a:cxnSpLocks/>
          </p:cNvCxnSpPr>
          <p:nvPr/>
        </p:nvCxnSpPr>
        <p:spPr>
          <a:xfrm>
            <a:off x="6575296" y="369385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D6DF04-B9A7-559F-5BC4-29ED394D1755}"/>
              </a:ext>
            </a:extLst>
          </p:cNvPr>
          <p:cNvCxnSpPr>
            <a:cxnSpLocks/>
          </p:cNvCxnSpPr>
          <p:nvPr/>
        </p:nvCxnSpPr>
        <p:spPr>
          <a:xfrm>
            <a:off x="5803540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B1D328-AF43-3B3C-A56C-97CAEE8F1A9B}"/>
              </a:ext>
            </a:extLst>
          </p:cNvPr>
          <p:cNvCxnSpPr>
            <a:cxnSpLocks/>
          </p:cNvCxnSpPr>
          <p:nvPr/>
        </p:nvCxnSpPr>
        <p:spPr>
          <a:xfrm>
            <a:off x="616140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435C3A-98B1-9A63-D9CF-5182D97A9BF5}"/>
              </a:ext>
            </a:extLst>
          </p:cNvPr>
          <p:cNvCxnSpPr>
            <a:cxnSpLocks/>
          </p:cNvCxnSpPr>
          <p:nvPr/>
        </p:nvCxnSpPr>
        <p:spPr>
          <a:xfrm>
            <a:off x="6481134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181B18-C875-E322-47B3-CADA00590C9D}"/>
              </a:ext>
            </a:extLst>
          </p:cNvPr>
          <p:cNvCxnSpPr>
            <a:cxnSpLocks/>
          </p:cNvCxnSpPr>
          <p:nvPr/>
        </p:nvCxnSpPr>
        <p:spPr>
          <a:xfrm>
            <a:off x="5804404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9E7AB0-E971-8DD7-B452-5D9EB2C05303}"/>
              </a:ext>
            </a:extLst>
          </p:cNvPr>
          <p:cNvCxnSpPr>
            <a:cxnSpLocks/>
          </p:cNvCxnSpPr>
          <p:nvPr/>
        </p:nvCxnSpPr>
        <p:spPr>
          <a:xfrm>
            <a:off x="5887295" y="403049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C4CCAF-BFB1-ABC1-3A81-8204DF61752F}"/>
              </a:ext>
            </a:extLst>
          </p:cNvPr>
          <p:cNvCxnSpPr>
            <a:cxnSpLocks/>
          </p:cNvCxnSpPr>
          <p:nvPr/>
        </p:nvCxnSpPr>
        <p:spPr>
          <a:xfrm>
            <a:off x="6145771" y="403049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29109E-4651-0FFA-885E-3C5DD95630CA}"/>
              </a:ext>
            </a:extLst>
          </p:cNvPr>
          <p:cNvCxnSpPr>
            <a:cxnSpLocks/>
          </p:cNvCxnSpPr>
          <p:nvPr/>
        </p:nvCxnSpPr>
        <p:spPr>
          <a:xfrm>
            <a:off x="6477309" y="4018469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718EF1-2B32-CB19-5617-F209707E752B}"/>
              </a:ext>
            </a:extLst>
          </p:cNvPr>
          <p:cNvCxnSpPr>
            <a:cxnSpLocks/>
          </p:cNvCxnSpPr>
          <p:nvPr/>
        </p:nvCxnSpPr>
        <p:spPr>
          <a:xfrm>
            <a:off x="6818676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636E87-8399-F205-9526-9B00F4E5EFB5}"/>
              </a:ext>
            </a:extLst>
          </p:cNvPr>
          <p:cNvCxnSpPr>
            <a:cxnSpLocks/>
          </p:cNvCxnSpPr>
          <p:nvPr/>
        </p:nvCxnSpPr>
        <p:spPr>
          <a:xfrm>
            <a:off x="6923573" y="402943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ED429E-62A2-2E39-3262-24CA8C321DBD}"/>
              </a:ext>
            </a:extLst>
          </p:cNvPr>
          <p:cNvCxnSpPr>
            <a:cxnSpLocks/>
          </p:cNvCxnSpPr>
          <p:nvPr/>
        </p:nvCxnSpPr>
        <p:spPr>
          <a:xfrm>
            <a:off x="7261511" y="401470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084121-558B-5538-F7A6-3A602994B6F7}"/>
              </a:ext>
            </a:extLst>
          </p:cNvPr>
          <p:cNvCxnSpPr>
            <a:cxnSpLocks/>
          </p:cNvCxnSpPr>
          <p:nvPr/>
        </p:nvCxnSpPr>
        <p:spPr>
          <a:xfrm>
            <a:off x="7250973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B241CB-2D26-7D2E-4053-91A141FF079F}"/>
              </a:ext>
            </a:extLst>
          </p:cNvPr>
          <p:cNvCxnSpPr>
            <a:cxnSpLocks/>
          </p:cNvCxnSpPr>
          <p:nvPr/>
        </p:nvCxnSpPr>
        <p:spPr>
          <a:xfrm>
            <a:off x="7601926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4AFA00-E605-5A7E-770F-ED4B570F987D}"/>
              </a:ext>
            </a:extLst>
          </p:cNvPr>
          <p:cNvCxnSpPr>
            <a:cxnSpLocks/>
          </p:cNvCxnSpPr>
          <p:nvPr/>
        </p:nvCxnSpPr>
        <p:spPr>
          <a:xfrm>
            <a:off x="5545928" y="435628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B5223F-A7A8-B93B-7005-1A5E9605741E}"/>
              </a:ext>
            </a:extLst>
          </p:cNvPr>
          <p:cNvCxnSpPr>
            <a:cxnSpLocks/>
          </p:cNvCxnSpPr>
          <p:nvPr/>
        </p:nvCxnSpPr>
        <p:spPr>
          <a:xfrm>
            <a:off x="5804404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060628-2008-43C3-6E5A-F3CB1DEE792D}"/>
              </a:ext>
            </a:extLst>
          </p:cNvPr>
          <p:cNvCxnSpPr>
            <a:cxnSpLocks/>
          </p:cNvCxnSpPr>
          <p:nvPr/>
        </p:nvCxnSpPr>
        <p:spPr>
          <a:xfrm>
            <a:off x="6232058" y="435210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8FF29F-66DD-D62F-411E-5D71CD527B59}"/>
              </a:ext>
            </a:extLst>
          </p:cNvPr>
          <p:cNvCxnSpPr>
            <a:cxnSpLocks/>
          </p:cNvCxnSpPr>
          <p:nvPr/>
        </p:nvCxnSpPr>
        <p:spPr>
          <a:xfrm>
            <a:off x="6490534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2D7D48-96C0-A1AA-D140-478DC95E865A}"/>
              </a:ext>
            </a:extLst>
          </p:cNvPr>
          <p:cNvCxnSpPr>
            <a:cxnSpLocks/>
          </p:cNvCxnSpPr>
          <p:nvPr/>
        </p:nvCxnSpPr>
        <p:spPr>
          <a:xfrm>
            <a:off x="6825165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705D421-90B0-4D4C-C05C-E92028643F42}"/>
              </a:ext>
            </a:extLst>
          </p:cNvPr>
          <p:cNvCxnSpPr>
            <a:cxnSpLocks/>
          </p:cNvCxnSpPr>
          <p:nvPr/>
        </p:nvCxnSpPr>
        <p:spPr>
          <a:xfrm>
            <a:off x="7181547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B54669-6C48-DA41-B043-D22E5B8DD39E}"/>
              </a:ext>
            </a:extLst>
          </p:cNvPr>
          <p:cNvCxnSpPr>
            <a:cxnSpLocks/>
          </p:cNvCxnSpPr>
          <p:nvPr/>
        </p:nvCxnSpPr>
        <p:spPr>
          <a:xfrm>
            <a:off x="6145771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CE7D31-C885-8847-901B-A476D099AA90}"/>
              </a:ext>
            </a:extLst>
          </p:cNvPr>
          <p:cNvCxnSpPr>
            <a:cxnSpLocks/>
          </p:cNvCxnSpPr>
          <p:nvPr/>
        </p:nvCxnSpPr>
        <p:spPr>
          <a:xfrm>
            <a:off x="7257292" y="4349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8CE334A-1269-3621-7FEF-6F17D4DC4D3A}"/>
              </a:ext>
            </a:extLst>
          </p:cNvPr>
          <p:cNvCxnSpPr>
            <a:cxnSpLocks/>
          </p:cNvCxnSpPr>
          <p:nvPr/>
        </p:nvCxnSpPr>
        <p:spPr>
          <a:xfrm>
            <a:off x="7617298" y="436181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8A35689D-D2F4-7786-6001-81DEAB132207}"/>
              </a:ext>
            </a:extLst>
          </p:cNvPr>
          <p:cNvSpPr/>
          <p:nvPr/>
        </p:nvSpPr>
        <p:spPr>
          <a:xfrm>
            <a:off x="4266769" y="2111004"/>
            <a:ext cx="226574" cy="260891"/>
          </a:xfrm>
          <a:prstGeom prst="mathMultiply">
            <a:avLst>
              <a:gd name="adj1" fmla="val 10011"/>
            </a:avLst>
          </a:prstGeom>
          <a:solidFill>
            <a:srgbClr val="DC267F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F048E1-4AC6-85FB-2234-EEC880B78ACB}"/>
              </a:ext>
            </a:extLst>
          </p:cNvPr>
          <p:cNvSpPr txBox="1"/>
          <p:nvPr/>
        </p:nvSpPr>
        <p:spPr>
          <a:xfrm>
            <a:off x="4741172" y="5059494"/>
            <a:ext cx="57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TA-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CE3FD9-BD58-0F3D-8699-72519031EEE1}"/>
              </a:ext>
            </a:extLst>
          </p:cNvPr>
          <p:cNvSpPr txBox="1"/>
          <p:nvPr/>
        </p:nvSpPr>
        <p:spPr>
          <a:xfrm>
            <a:off x="3683208" y="5071191"/>
            <a:ext cx="113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Horizontal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Vertical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26274F2-443E-292C-81A5-E059E91CA0F7}"/>
              </a:ext>
            </a:extLst>
          </p:cNvPr>
          <p:cNvSpPr txBox="1"/>
          <p:nvPr/>
        </p:nvSpPr>
        <p:spPr>
          <a:xfrm>
            <a:off x="8118730" y="1689558"/>
            <a:ext cx="28617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each step store the base from each sequence. Store base </a:t>
            </a:r>
            <a:r>
              <a:rPr lang="en-US" b="1" i="1" dirty="0"/>
              <a:t>after</a:t>
            </a:r>
            <a:r>
              <a:rPr lang="en-US" b="1" dirty="0"/>
              <a:t> </a:t>
            </a:r>
            <a:r>
              <a:rPr lang="en-US" dirty="0"/>
              <a:t>move. E.g., on this slide we’ve stored 2 bases as we’ve moved twice.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Diagonal move means store both bases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Vertical move means store gap in horizontal sequence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Horizontal move means store gap in vertical sequence</a:t>
            </a:r>
          </a:p>
        </p:txBody>
      </p:sp>
      <p:sp>
        <p:nvSpPr>
          <p:cNvPr id="96" name="Multiplication Sign 95">
            <a:extLst>
              <a:ext uri="{FF2B5EF4-FFF2-40B4-BE49-F238E27FC236}">
                <a16:creationId xmlns:a16="http://schemas.microsoft.com/office/drawing/2014/main" id="{73F74889-9B68-0D4B-A93D-36B98EF78DCE}"/>
              </a:ext>
            </a:extLst>
          </p:cNvPr>
          <p:cNvSpPr/>
          <p:nvPr/>
        </p:nvSpPr>
        <p:spPr>
          <a:xfrm>
            <a:off x="3949298" y="2095118"/>
            <a:ext cx="226574" cy="260891"/>
          </a:xfrm>
          <a:prstGeom prst="mathMultiply">
            <a:avLst>
              <a:gd name="adj1" fmla="val 10011"/>
            </a:avLst>
          </a:prstGeom>
          <a:solidFill>
            <a:srgbClr val="DC267F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6D9B59-4931-608F-41EF-4E04CE71FE6C}"/>
              </a:ext>
            </a:extLst>
          </p:cNvPr>
          <p:cNvCxnSpPr>
            <a:cxnSpLocks/>
          </p:cNvCxnSpPr>
          <p:nvPr/>
        </p:nvCxnSpPr>
        <p:spPr>
          <a:xfrm>
            <a:off x="6575296" y="360887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191056-1E88-4FA1-C000-947FCDAF015B}"/>
              </a:ext>
            </a:extLst>
          </p:cNvPr>
          <p:cNvCxnSpPr>
            <a:cxnSpLocks/>
          </p:cNvCxnSpPr>
          <p:nvPr/>
        </p:nvCxnSpPr>
        <p:spPr>
          <a:xfrm>
            <a:off x="6234814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92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BE58-5E1E-21E6-9020-3F64769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Back-tracing: Follow the arrows back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66A3-24E6-B3A0-852D-858327E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2DFE-7B2A-4C27-E277-E3B47D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020-11EA-05CB-0490-BF652E2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8E9A0B-ACB9-CD79-269F-1450C197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77282"/>
              </p:ext>
            </p:extLst>
          </p:nvPr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977D23-BEFA-3745-873B-77AAE5496D26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109F36-3AFB-70AC-12BC-C4AE964D32C5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DA340-88DA-9DF0-189F-F828938F20DA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CD200-2A2D-A63F-DD4E-DF7B92F321A0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198040-812E-5951-2CC8-C40B3D985D93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96EE85-EDF7-B09F-4596-73184891D248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CFFA0F-B3FD-2458-154A-575752D548BD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6E4BF-618C-EDAA-F7C6-35EDF3109931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9D7568-6E28-D7E7-DE4E-A8859631EC2A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43846A-74B8-4122-EE34-47B8D521C787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E60275-2D44-5D65-3B74-692642E67035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73D01F-7399-1676-D24E-0FD0EF90D65C}"/>
              </a:ext>
            </a:extLst>
          </p:cNvPr>
          <p:cNvCxnSpPr>
            <a:cxnSpLocks/>
          </p:cNvCxnSpPr>
          <p:nvPr/>
        </p:nvCxnSpPr>
        <p:spPr>
          <a:xfrm>
            <a:off x="5541156" y="2370074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2F35-78BF-8917-6297-8A69A2DFBBD5}"/>
              </a:ext>
            </a:extLst>
          </p:cNvPr>
          <p:cNvCxnSpPr>
            <a:cxnSpLocks/>
          </p:cNvCxnSpPr>
          <p:nvPr/>
        </p:nvCxnSpPr>
        <p:spPr>
          <a:xfrm>
            <a:off x="7611450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FCF5-A752-CA82-3333-64C1BC881F19}"/>
              </a:ext>
            </a:extLst>
          </p:cNvPr>
          <p:cNvCxnSpPr>
            <a:cxnSpLocks/>
          </p:cNvCxnSpPr>
          <p:nvPr/>
        </p:nvCxnSpPr>
        <p:spPr>
          <a:xfrm>
            <a:off x="5878781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A0D47C-56F1-B42C-D183-0BD0998B526F}"/>
              </a:ext>
            </a:extLst>
          </p:cNvPr>
          <p:cNvCxnSpPr>
            <a:cxnSpLocks/>
          </p:cNvCxnSpPr>
          <p:nvPr/>
        </p:nvCxnSpPr>
        <p:spPr>
          <a:xfrm>
            <a:off x="622344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604B8-9491-983E-5EDC-7ECE56678249}"/>
              </a:ext>
            </a:extLst>
          </p:cNvPr>
          <p:cNvCxnSpPr>
            <a:cxnSpLocks/>
          </p:cNvCxnSpPr>
          <p:nvPr/>
        </p:nvCxnSpPr>
        <p:spPr>
          <a:xfrm>
            <a:off x="657982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EA7E59-457F-6D9A-E4A6-A7F60C164A63}"/>
              </a:ext>
            </a:extLst>
          </p:cNvPr>
          <p:cNvCxnSpPr>
            <a:cxnSpLocks/>
          </p:cNvCxnSpPr>
          <p:nvPr/>
        </p:nvCxnSpPr>
        <p:spPr>
          <a:xfrm>
            <a:off x="6917445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3A7CE2-4D9B-0AAF-2A01-00D8DC291F1A}"/>
              </a:ext>
            </a:extLst>
          </p:cNvPr>
          <p:cNvCxnSpPr>
            <a:cxnSpLocks/>
          </p:cNvCxnSpPr>
          <p:nvPr/>
        </p:nvCxnSpPr>
        <p:spPr>
          <a:xfrm>
            <a:off x="7262104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E62C63-170C-35E2-FA88-7568E5C1DDA6}"/>
              </a:ext>
            </a:extLst>
          </p:cNvPr>
          <p:cNvCxnSpPr>
            <a:cxnSpLocks/>
          </p:cNvCxnSpPr>
          <p:nvPr/>
        </p:nvCxnSpPr>
        <p:spPr>
          <a:xfrm>
            <a:off x="7611451" y="260466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19ED7-EBCF-EBA9-3071-5874FC780741}"/>
              </a:ext>
            </a:extLst>
          </p:cNvPr>
          <p:cNvCxnSpPr>
            <a:cxnSpLocks/>
          </p:cNvCxnSpPr>
          <p:nvPr/>
        </p:nvCxnSpPr>
        <p:spPr>
          <a:xfrm>
            <a:off x="544802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AE9C6C-3E75-4E38-F1BA-A29D9AD57E8C}"/>
              </a:ext>
            </a:extLst>
          </p:cNvPr>
          <p:cNvCxnSpPr>
            <a:cxnSpLocks/>
          </p:cNvCxnSpPr>
          <p:nvPr/>
        </p:nvCxnSpPr>
        <p:spPr>
          <a:xfrm>
            <a:off x="5448022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E43518-9E52-E752-5AC9-7643511A3E09}"/>
              </a:ext>
            </a:extLst>
          </p:cNvPr>
          <p:cNvCxnSpPr>
            <a:cxnSpLocks/>
          </p:cNvCxnSpPr>
          <p:nvPr/>
        </p:nvCxnSpPr>
        <p:spPr>
          <a:xfrm>
            <a:off x="5448022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2F97A8-4AE0-E7D5-11F4-38E3AF682071}"/>
              </a:ext>
            </a:extLst>
          </p:cNvPr>
          <p:cNvCxnSpPr>
            <a:cxnSpLocks/>
          </p:cNvCxnSpPr>
          <p:nvPr/>
        </p:nvCxnSpPr>
        <p:spPr>
          <a:xfrm>
            <a:off x="5797370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D4EF21-4C5A-069D-4C8A-927CEFE93E1F}"/>
              </a:ext>
            </a:extLst>
          </p:cNvPr>
          <p:cNvCxnSpPr>
            <a:cxnSpLocks/>
          </p:cNvCxnSpPr>
          <p:nvPr/>
        </p:nvCxnSpPr>
        <p:spPr>
          <a:xfrm>
            <a:off x="5878780" y="2692531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6DFD64-71F1-9672-7CBD-1675C1609766}"/>
              </a:ext>
            </a:extLst>
          </p:cNvPr>
          <p:cNvCxnSpPr>
            <a:cxnSpLocks/>
          </p:cNvCxnSpPr>
          <p:nvPr/>
        </p:nvCxnSpPr>
        <p:spPr>
          <a:xfrm>
            <a:off x="7265015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00AF4B-6F55-0CE9-B175-4BB15D002F0F}"/>
              </a:ext>
            </a:extLst>
          </p:cNvPr>
          <p:cNvCxnSpPr>
            <a:cxnSpLocks/>
          </p:cNvCxnSpPr>
          <p:nvPr/>
        </p:nvCxnSpPr>
        <p:spPr>
          <a:xfrm>
            <a:off x="6927390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29395E-D158-5FA3-E969-D1D36F2D2116}"/>
              </a:ext>
            </a:extLst>
          </p:cNvPr>
          <p:cNvCxnSpPr>
            <a:cxnSpLocks/>
          </p:cNvCxnSpPr>
          <p:nvPr/>
        </p:nvCxnSpPr>
        <p:spPr>
          <a:xfrm>
            <a:off x="622284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971787-88E0-7307-BDB5-CAF3D4644B1A}"/>
              </a:ext>
            </a:extLst>
          </p:cNvPr>
          <p:cNvCxnSpPr>
            <a:cxnSpLocks/>
          </p:cNvCxnSpPr>
          <p:nvPr/>
        </p:nvCxnSpPr>
        <p:spPr>
          <a:xfrm>
            <a:off x="657922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19812F-6402-70E8-9B6B-B385217E2AB4}"/>
              </a:ext>
            </a:extLst>
          </p:cNvPr>
          <p:cNvCxnSpPr>
            <a:cxnSpLocks/>
          </p:cNvCxnSpPr>
          <p:nvPr/>
        </p:nvCxnSpPr>
        <p:spPr>
          <a:xfrm>
            <a:off x="6916852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21DB62-E197-B493-3CE5-9D90071A0F3C}"/>
              </a:ext>
            </a:extLst>
          </p:cNvPr>
          <p:cNvCxnSpPr>
            <a:cxnSpLocks/>
          </p:cNvCxnSpPr>
          <p:nvPr/>
        </p:nvCxnSpPr>
        <p:spPr>
          <a:xfrm>
            <a:off x="7261511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3A28E5-299D-604B-F0D3-FAC12B02A6E4}"/>
              </a:ext>
            </a:extLst>
          </p:cNvPr>
          <p:cNvCxnSpPr>
            <a:cxnSpLocks/>
          </p:cNvCxnSpPr>
          <p:nvPr/>
        </p:nvCxnSpPr>
        <p:spPr>
          <a:xfrm>
            <a:off x="7610858" y="2942294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686B5D-BE58-B037-DF75-B1262304BF38}"/>
              </a:ext>
            </a:extLst>
          </p:cNvPr>
          <p:cNvCxnSpPr>
            <a:cxnSpLocks/>
          </p:cNvCxnSpPr>
          <p:nvPr/>
        </p:nvCxnSpPr>
        <p:spPr>
          <a:xfrm>
            <a:off x="5805884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BD12D-C292-09AF-7727-94AF0A21B164}"/>
              </a:ext>
            </a:extLst>
          </p:cNvPr>
          <p:cNvCxnSpPr>
            <a:cxnSpLocks/>
          </p:cNvCxnSpPr>
          <p:nvPr/>
        </p:nvCxnSpPr>
        <p:spPr>
          <a:xfrm>
            <a:off x="6125616" y="3022195"/>
            <a:ext cx="0" cy="161792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66CB05-F158-889E-37F8-473A2273EEE7}"/>
              </a:ext>
            </a:extLst>
          </p:cNvPr>
          <p:cNvCxnSpPr>
            <a:cxnSpLocks/>
          </p:cNvCxnSpPr>
          <p:nvPr/>
        </p:nvCxnSpPr>
        <p:spPr>
          <a:xfrm>
            <a:off x="6234815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1C0C7B-D275-B866-F652-6FF3C5B9AE74}"/>
              </a:ext>
            </a:extLst>
          </p:cNvPr>
          <p:cNvCxnSpPr>
            <a:cxnSpLocks/>
          </p:cNvCxnSpPr>
          <p:nvPr/>
        </p:nvCxnSpPr>
        <p:spPr>
          <a:xfrm>
            <a:off x="6578565" y="3027982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D0803C-FC05-E597-6230-2A534D0025FC}"/>
              </a:ext>
            </a:extLst>
          </p:cNvPr>
          <p:cNvCxnSpPr>
            <a:cxnSpLocks/>
          </p:cNvCxnSpPr>
          <p:nvPr/>
        </p:nvCxnSpPr>
        <p:spPr>
          <a:xfrm>
            <a:off x="6568027" y="328236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C9D805-0366-C339-EA28-DD2FE1D04A18}"/>
              </a:ext>
            </a:extLst>
          </p:cNvPr>
          <p:cNvCxnSpPr>
            <a:cxnSpLocks/>
          </p:cNvCxnSpPr>
          <p:nvPr/>
        </p:nvCxnSpPr>
        <p:spPr>
          <a:xfrm>
            <a:off x="6912660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111CA6-8EC1-11A3-801D-32991CCF3E8D}"/>
              </a:ext>
            </a:extLst>
          </p:cNvPr>
          <p:cNvCxnSpPr>
            <a:cxnSpLocks/>
          </p:cNvCxnSpPr>
          <p:nvPr/>
        </p:nvCxnSpPr>
        <p:spPr>
          <a:xfrm>
            <a:off x="6902122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C6B670-5ABC-2022-6660-FB9203892BFA}"/>
              </a:ext>
            </a:extLst>
          </p:cNvPr>
          <p:cNvCxnSpPr>
            <a:cxnSpLocks/>
          </p:cNvCxnSpPr>
          <p:nvPr/>
        </p:nvCxnSpPr>
        <p:spPr>
          <a:xfrm>
            <a:off x="7257293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1D817-12F0-F7A5-624A-7FA3A8E307AB}"/>
              </a:ext>
            </a:extLst>
          </p:cNvPr>
          <p:cNvCxnSpPr>
            <a:cxnSpLocks/>
          </p:cNvCxnSpPr>
          <p:nvPr/>
        </p:nvCxnSpPr>
        <p:spPr>
          <a:xfrm>
            <a:off x="7246755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7D9B19-FE25-9FA5-B7F2-0183063E9617}"/>
              </a:ext>
            </a:extLst>
          </p:cNvPr>
          <p:cNvCxnSpPr>
            <a:cxnSpLocks/>
          </p:cNvCxnSpPr>
          <p:nvPr/>
        </p:nvCxnSpPr>
        <p:spPr>
          <a:xfrm>
            <a:off x="7612464" y="302553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0C60D0-4059-4CC2-FFEA-44BC7D9F40BF}"/>
              </a:ext>
            </a:extLst>
          </p:cNvPr>
          <p:cNvCxnSpPr>
            <a:cxnSpLocks/>
          </p:cNvCxnSpPr>
          <p:nvPr/>
        </p:nvCxnSpPr>
        <p:spPr>
          <a:xfrm>
            <a:off x="7601926" y="327991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C5CE7E-AFB7-A4B3-EC9F-F9F0D1D94669}"/>
              </a:ext>
            </a:extLst>
          </p:cNvPr>
          <p:cNvCxnSpPr>
            <a:cxnSpLocks/>
          </p:cNvCxnSpPr>
          <p:nvPr/>
        </p:nvCxnSpPr>
        <p:spPr>
          <a:xfrm>
            <a:off x="5547408" y="336309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AAF5B4-C52C-2DB1-F6CB-3E97660FED3D}"/>
              </a:ext>
            </a:extLst>
          </p:cNvPr>
          <p:cNvCxnSpPr>
            <a:cxnSpLocks/>
          </p:cNvCxnSpPr>
          <p:nvPr/>
        </p:nvCxnSpPr>
        <p:spPr>
          <a:xfrm>
            <a:off x="5805884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2F6BBD-1A85-0B06-D787-8C69729C7858}"/>
              </a:ext>
            </a:extLst>
          </p:cNvPr>
          <p:cNvCxnSpPr>
            <a:cxnSpLocks/>
          </p:cNvCxnSpPr>
          <p:nvPr/>
        </p:nvCxnSpPr>
        <p:spPr>
          <a:xfrm>
            <a:off x="6125616" y="3348104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20091E-4807-61A1-E72A-1F54CD076041}"/>
              </a:ext>
            </a:extLst>
          </p:cNvPr>
          <p:cNvCxnSpPr>
            <a:cxnSpLocks/>
          </p:cNvCxnSpPr>
          <p:nvPr/>
        </p:nvCxnSpPr>
        <p:spPr>
          <a:xfrm>
            <a:off x="6218774" y="3354614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A6C296-1EF4-9176-B2E7-33825CE12DAE}"/>
              </a:ext>
            </a:extLst>
          </p:cNvPr>
          <p:cNvCxnSpPr>
            <a:cxnSpLocks/>
          </p:cNvCxnSpPr>
          <p:nvPr/>
        </p:nvCxnSpPr>
        <p:spPr>
          <a:xfrm>
            <a:off x="6920356" y="3608995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425CDC-8229-B3B3-8AB2-CDA0B4608B7B}"/>
              </a:ext>
            </a:extLst>
          </p:cNvPr>
          <p:cNvCxnSpPr>
            <a:cxnSpLocks/>
          </p:cNvCxnSpPr>
          <p:nvPr/>
        </p:nvCxnSpPr>
        <p:spPr>
          <a:xfrm>
            <a:off x="7251419" y="360962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7A8C25-E6AA-36C0-7311-51AD9CCD4C72}"/>
              </a:ext>
            </a:extLst>
          </p:cNvPr>
          <p:cNvCxnSpPr>
            <a:cxnSpLocks/>
          </p:cNvCxnSpPr>
          <p:nvPr/>
        </p:nvCxnSpPr>
        <p:spPr>
          <a:xfrm>
            <a:off x="7612339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0150DC-A1A5-03C7-A09D-5084A08D0CA2}"/>
              </a:ext>
            </a:extLst>
          </p:cNvPr>
          <p:cNvCxnSpPr>
            <a:cxnSpLocks/>
          </p:cNvCxnSpPr>
          <p:nvPr/>
        </p:nvCxnSpPr>
        <p:spPr>
          <a:xfrm>
            <a:off x="6923293" y="3936511"/>
            <a:ext cx="156591" cy="0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76413F7-026B-6810-8F89-090C89A1D018}"/>
              </a:ext>
            </a:extLst>
          </p:cNvPr>
          <p:cNvCxnSpPr>
            <a:cxnSpLocks/>
          </p:cNvCxnSpPr>
          <p:nvPr/>
        </p:nvCxnSpPr>
        <p:spPr>
          <a:xfrm>
            <a:off x="7267952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FD6AE8-6328-4987-3146-4A7188B51475}"/>
              </a:ext>
            </a:extLst>
          </p:cNvPr>
          <p:cNvCxnSpPr>
            <a:cxnSpLocks/>
          </p:cNvCxnSpPr>
          <p:nvPr/>
        </p:nvCxnSpPr>
        <p:spPr>
          <a:xfrm>
            <a:off x="7617299" y="39340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653F92F-150A-51F9-4767-234460B4D23D}"/>
              </a:ext>
            </a:extLst>
          </p:cNvPr>
          <p:cNvCxnSpPr>
            <a:cxnSpLocks/>
          </p:cNvCxnSpPr>
          <p:nvPr/>
        </p:nvCxnSpPr>
        <p:spPr>
          <a:xfrm>
            <a:off x="6575296" y="3693853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D6DF04-B9A7-559F-5BC4-29ED394D1755}"/>
              </a:ext>
            </a:extLst>
          </p:cNvPr>
          <p:cNvCxnSpPr>
            <a:cxnSpLocks/>
          </p:cNvCxnSpPr>
          <p:nvPr/>
        </p:nvCxnSpPr>
        <p:spPr>
          <a:xfrm>
            <a:off x="5803540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B1D328-AF43-3B3C-A56C-97CAEE8F1A9B}"/>
              </a:ext>
            </a:extLst>
          </p:cNvPr>
          <p:cNvCxnSpPr>
            <a:cxnSpLocks/>
          </p:cNvCxnSpPr>
          <p:nvPr/>
        </p:nvCxnSpPr>
        <p:spPr>
          <a:xfrm>
            <a:off x="616140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435C3A-98B1-9A63-D9CF-5182D97A9BF5}"/>
              </a:ext>
            </a:extLst>
          </p:cNvPr>
          <p:cNvCxnSpPr>
            <a:cxnSpLocks/>
          </p:cNvCxnSpPr>
          <p:nvPr/>
        </p:nvCxnSpPr>
        <p:spPr>
          <a:xfrm>
            <a:off x="6481134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181B18-C875-E322-47B3-CADA00590C9D}"/>
              </a:ext>
            </a:extLst>
          </p:cNvPr>
          <p:cNvCxnSpPr>
            <a:cxnSpLocks/>
          </p:cNvCxnSpPr>
          <p:nvPr/>
        </p:nvCxnSpPr>
        <p:spPr>
          <a:xfrm>
            <a:off x="5804404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9E7AB0-E971-8DD7-B452-5D9EB2C05303}"/>
              </a:ext>
            </a:extLst>
          </p:cNvPr>
          <p:cNvCxnSpPr>
            <a:cxnSpLocks/>
          </p:cNvCxnSpPr>
          <p:nvPr/>
        </p:nvCxnSpPr>
        <p:spPr>
          <a:xfrm>
            <a:off x="5887295" y="403049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C4CCAF-BFB1-ABC1-3A81-8204DF61752F}"/>
              </a:ext>
            </a:extLst>
          </p:cNvPr>
          <p:cNvCxnSpPr>
            <a:cxnSpLocks/>
          </p:cNvCxnSpPr>
          <p:nvPr/>
        </p:nvCxnSpPr>
        <p:spPr>
          <a:xfrm>
            <a:off x="6145771" y="403049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29109E-4651-0FFA-885E-3C5DD95630CA}"/>
              </a:ext>
            </a:extLst>
          </p:cNvPr>
          <p:cNvCxnSpPr>
            <a:cxnSpLocks/>
          </p:cNvCxnSpPr>
          <p:nvPr/>
        </p:nvCxnSpPr>
        <p:spPr>
          <a:xfrm>
            <a:off x="6477309" y="4018469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718EF1-2B32-CB19-5617-F209707E752B}"/>
              </a:ext>
            </a:extLst>
          </p:cNvPr>
          <p:cNvCxnSpPr>
            <a:cxnSpLocks/>
          </p:cNvCxnSpPr>
          <p:nvPr/>
        </p:nvCxnSpPr>
        <p:spPr>
          <a:xfrm>
            <a:off x="6818676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636E87-8399-F205-9526-9B00F4E5EFB5}"/>
              </a:ext>
            </a:extLst>
          </p:cNvPr>
          <p:cNvCxnSpPr>
            <a:cxnSpLocks/>
          </p:cNvCxnSpPr>
          <p:nvPr/>
        </p:nvCxnSpPr>
        <p:spPr>
          <a:xfrm>
            <a:off x="6923573" y="402943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ED429E-62A2-2E39-3262-24CA8C321DBD}"/>
              </a:ext>
            </a:extLst>
          </p:cNvPr>
          <p:cNvCxnSpPr>
            <a:cxnSpLocks/>
          </p:cNvCxnSpPr>
          <p:nvPr/>
        </p:nvCxnSpPr>
        <p:spPr>
          <a:xfrm>
            <a:off x="7261511" y="401470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084121-558B-5538-F7A6-3A602994B6F7}"/>
              </a:ext>
            </a:extLst>
          </p:cNvPr>
          <p:cNvCxnSpPr>
            <a:cxnSpLocks/>
          </p:cNvCxnSpPr>
          <p:nvPr/>
        </p:nvCxnSpPr>
        <p:spPr>
          <a:xfrm>
            <a:off x="7250973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B241CB-2D26-7D2E-4053-91A141FF079F}"/>
              </a:ext>
            </a:extLst>
          </p:cNvPr>
          <p:cNvCxnSpPr>
            <a:cxnSpLocks/>
          </p:cNvCxnSpPr>
          <p:nvPr/>
        </p:nvCxnSpPr>
        <p:spPr>
          <a:xfrm>
            <a:off x="7601926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4AFA00-E605-5A7E-770F-ED4B570F987D}"/>
              </a:ext>
            </a:extLst>
          </p:cNvPr>
          <p:cNvCxnSpPr>
            <a:cxnSpLocks/>
          </p:cNvCxnSpPr>
          <p:nvPr/>
        </p:nvCxnSpPr>
        <p:spPr>
          <a:xfrm>
            <a:off x="5545928" y="435628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B5223F-A7A8-B93B-7005-1A5E9605741E}"/>
              </a:ext>
            </a:extLst>
          </p:cNvPr>
          <p:cNvCxnSpPr>
            <a:cxnSpLocks/>
          </p:cNvCxnSpPr>
          <p:nvPr/>
        </p:nvCxnSpPr>
        <p:spPr>
          <a:xfrm>
            <a:off x="5804404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060628-2008-43C3-6E5A-F3CB1DEE792D}"/>
              </a:ext>
            </a:extLst>
          </p:cNvPr>
          <p:cNvCxnSpPr>
            <a:cxnSpLocks/>
          </p:cNvCxnSpPr>
          <p:nvPr/>
        </p:nvCxnSpPr>
        <p:spPr>
          <a:xfrm>
            <a:off x="6232058" y="435210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8FF29F-66DD-D62F-411E-5D71CD527B59}"/>
              </a:ext>
            </a:extLst>
          </p:cNvPr>
          <p:cNvCxnSpPr>
            <a:cxnSpLocks/>
          </p:cNvCxnSpPr>
          <p:nvPr/>
        </p:nvCxnSpPr>
        <p:spPr>
          <a:xfrm>
            <a:off x="6490534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2D7D48-96C0-A1AA-D140-478DC95E865A}"/>
              </a:ext>
            </a:extLst>
          </p:cNvPr>
          <p:cNvCxnSpPr>
            <a:cxnSpLocks/>
          </p:cNvCxnSpPr>
          <p:nvPr/>
        </p:nvCxnSpPr>
        <p:spPr>
          <a:xfrm>
            <a:off x="6825165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705D421-90B0-4D4C-C05C-E92028643F42}"/>
              </a:ext>
            </a:extLst>
          </p:cNvPr>
          <p:cNvCxnSpPr>
            <a:cxnSpLocks/>
          </p:cNvCxnSpPr>
          <p:nvPr/>
        </p:nvCxnSpPr>
        <p:spPr>
          <a:xfrm>
            <a:off x="7181547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B54669-6C48-DA41-B043-D22E5B8DD39E}"/>
              </a:ext>
            </a:extLst>
          </p:cNvPr>
          <p:cNvCxnSpPr>
            <a:cxnSpLocks/>
          </p:cNvCxnSpPr>
          <p:nvPr/>
        </p:nvCxnSpPr>
        <p:spPr>
          <a:xfrm>
            <a:off x="6145771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CE7D31-C885-8847-901B-A476D099AA90}"/>
              </a:ext>
            </a:extLst>
          </p:cNvPr>
          <p:cNvCxnSpPr>
            <a:cxnSpLocks/>
          </p:cNvCxnSpPr>
          <p:nvPr/>
        </p:nvCxnSpPr>
        <p:spPr>
          <a:xfrm>
            <a:off x="7257292" y="4349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8CE334A-1269-3621-7FEF-6F17D4DC4D3A}"/>
              </a:ext>
            </a:extLst>
          </p:cNvPr>
          <p:cNvCxnSpPr>
            <a:cxnSpLocks/>
          </p:cNvCxnSpPr>
          <p:nvPr/>
        </p:nvCxnSpPr>
        <p:spPr>
          <a:xfrm>
            <a:off x="7617298" y="436181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F048E1-4AC6-85FB-2234-EEC880B78ACB}"/>
              </a:ext>
            </a:extLst>
          </p:cNvPr>
          <p:cNvSpPr txBox="1"/>
          <p:nvPr/>
        </p:nvSpPr>
        <p:spPr>
          <a:xfrm>
            <a:off x="4741172" y="5059494"/>
            <a:ext cx="57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TAACT-AT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TA-CTGAT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CE3FD9-BD58-0F3D-8699-72519031EEE1}"/>
              </a:ext>
            </a:extLst>
          </p:cNvPr>
          <p:cNvSpPr txBox="1"/>
          <p:nvPr/>
        </p:nvSpPr>
        <p:spPr>
          <a:xfrm>
            <a:off x="3683208" y="5071191"/>
            <a:ext cx="113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Horizontal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Vertical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26274F2-443E-292C-81A5-E059E91CA0F7}"/>
              </a:ext>
            </a:extLst>
          </p:cNvPr>
          <p:cNvSpPr txBox="1"/>
          <p:nvPr/>
        </p:nvSpPr>
        <p:spPr>
          <a:xfrm>
            <a:off x="8118730" y="1689558"/>
            <a:ext cx="28617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each step store the base from each sequence. Store base </a:t>
            </a:r>
            <a:r>
              <a:rPr lang="en-US" b="1" i="1" dirty="0"/>
              <a:t>after</a:t>
            </a:r>
            <a:r>
              <a:rPr lang="en-US" b="1" dirty="0"/>
              <a:t> </a:t>
            </a:r>
            <a:r>
              <a:rPr lang="en-US" dirty="0"/>
              <a:t>move. E.g., on this slide we’ve stored 2 bases as we’ve moved twice.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Diagonal move means store both bases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Vertical move means store gap in horizontal sequence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Horizontal move means store gap in vertical sequence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9D155B-0B7D-8E55-E5C9-A86D27A3B9DC}"/>
              </a:ext>
            </a:extLst>
          </p:cNvPr>
          <p:cNvCxnSpPr>
            <a:cxnSpLocks/>
          </p:cNvCxnSpPr>
          <p:nvPr/>
        </p:nvCxnSpPr>
        <p:spPr>
          <a:xfrm>
            <a:off x="6575296" y="360887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134F89-84A1-02DA-62E8-0661932940D0}"/>
              </a:ext>
            </a:extLst>
          </p:cNvPr>
          <p:cNvCxnSpPr>
            <a:cxnSpLocks/>
          </p:cNvCxnSpPr>
          <p:nvPr/>
        </p:nvCxnSpPr>
        <p:spPr>
          <a:xfrm>
            <a:off x="6234814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705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BE58-5E1E-21E6-9020-3F64769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Finishing: reverse the sequences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66A3-24E6-B3A0-852D-858327E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2DFE-7B2A-4C27-E277-E3B47D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020-11EA-05CB-0490-BF652E2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8E9A0B-ACB9-CD79-269F-1450C197046D}"/>
              </a:ext>
            </a:extLst>
          </p:cNvPr>
          <p:cNvGraphicFramePr>
            <a:graphicFrameLocks noGrp="1"/>
          </p:cNvGraphicFramePr>
          <p:nvPr/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977D23-BEFA-3745-873B-77AAE5496D26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109F36-3AFB-70AC-12BC-C4AE964D32C5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DA340-88DA-9DF0-189F-F828938F20DA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CD200-2A2D-A63F-DD4E-DF7B92F321A0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198040-812E-5951-2CC8-C40B3D985D93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96EE85-EDF7-B09F-4596-73184891D248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CFFA0F-B3FD-2458-154A-575752D548BD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6E4BF-618C-EDAA-F7C6-35EDF3109931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9D7568-6E28-D7E7-DE4E-A8859631EC2A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43846A-74B8-4122-EE34-47B8D521C787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E60275-2D44-5D65-3B74-692642E67035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73D01F-7399-1676-D24E-0FD0EF90D65C}"/>
              </a:ext>
            </a:extLst>
          </p:cNvPr>
          <p:cNvCxnSpPr>
            <a:cxnSpLocks/>
          </p:cNvCxnSpPr>
          <p:nvPr/>
        </p:nvCxnSpPr>
        <p:spPr>
          <a:xfrm>
            <a:off x="5541156" y="2370074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2F35-78BF-8917-6297-8A69A2DFBBD5}"/>
              </a:ext>
            </a:extLst>
          </p:cNvPr>
          <p:cNvCxnSpPr>
            <a:cxnSpLocks/>
          </p:cNvCxnSpPr>
          <p:nvPr/>
        </p:nvCxnSpPr>
        <p:spPr>
          <a:xfrm>
            <a:off x="7611450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FCF5-A752-CA82-3333-64C1BC881F19}"/>
              </a:ext>
            </a:extLst>
          </p:cNvPr>
          <p:cNvCxnSpPr>
            <a:cxnSpLocks/>
          </p:cNvCxnSpPr>
          <p:nvPr/>
        </p:nvCxnSpPr>
        <p:spPr>
          <a:xfrm>
            <a:off x="5878781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A0D47C-56F1-B42C-D183-0BD0998B526F}"/>
              </a:ext>
            </a:extLst>
          </p:cNvPr>
          <p:cNvCxnSpPr>
            <a:cxnSpLocks/>
          </p:cNvCxnSpPr>
          <p:nvPr/>
        </p:nvCxnSpPr>
        <p:spPr>
          <a:xfrm>
            <a:off x="622344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604B8-9491-983E-5EDC-7ECE56678249}"/>
              </a:ext>
            </a:extLst>
          </p:cNvPr>
          <p:cNvCxnSpPr>
            <a:cxnSpLocks/>
          </p:cNvCxnSpPr>
          <p:nvPr/>
        </p:nvCxnSpPr>
        <p:spPr>
          <a:xfrm>
            <a:off x="657982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EA7E59-457F-6D9A-E4A6-A7F60C164A63}"/>
              </a:ext>
            </a:extLst>
          </p:cNvPr>
          <p:cNvCxnSpPr>
            <a:cxnSpLocks/>
          </p:cNvCxnSpPr>
          <p:nvPr/>
        </p:nvCxnSpPr>
        <p:spPr>
          <a:xfrm>
            <a:off x="6917445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3A7CE2-4D9B-0AAF-2A01-00D8DC291F1A}"/>
              </a:ext>
            </a:extLst>
          </p:cNvPr>
          <p:cNvCxnSpPr>
            <a:cxnSpLocks/>
          </p:cNvCxnSpPr>
          <p:nvPr/>
        </p:nvCxnSpPr>
        <p:spPr>
          <a:xfrm>
            <a:off x="7262104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E62C63-170C-35E2-FA88-7568E5C1DDA6}"/>
              </a:ext>
            </a:extLst>
          </p:cNvPr>
          <p:cNvCxnSpPr>
            <a:cxnSpLocks/>
          </p:cNvCxnSpPr>
          <p:nvPr/>
        </p:nvCxnSpPr>
        <p:spPr>
          <a:xfrm>
            <a:off x="7611451" y="260466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19ED7-EBCF-EBA9-3071-5874FC780741}"/>
              </a:ext>
            </a:extLst>
          </p:cNvPr>
          <p:cNvCxnSpPr>
            <a:cxnSpLocks/>
          </p:cNvCxnSpPr>
          <p:nvPr/>
        </p:nvCxnSpPr>
        <p:spPr>
          <a:xfrm>
            <a:off x="544802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AE9C6C-3E75-4E38-F1BA-A29D9AD57E8C}"/>
              </a:ext>
            </a:extLst>
          </p:cNvPr>
          <p:cNvCxnSpPr>
            <a:cxnSpLocks/>
          </p:cNvCxnSpPr>
          <p:nvPr/>
        </p:nvCxnSpPr>
        <p:spPr>
          <a:xfrm>
            <a:off x="5448022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E43518-9E52-E752-5AC9-7643511A3E09}"/>
              </a:ext>
            </a:extLst>
          </p:cNvPr>
          <p:cNvCxnSpPr>
            <a:cxnSpLocks/>
          </p:cNvCxnSpPr>
          <p:nvPr/>
        </p:nvCxnSpPr>
        <p:spPr>
          <a:xfrm>
            <a:off x="5448022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2F97A8-4AE0-E7D5-11F4-38E3AF682071}"/>
              </a:ext>
            </a:extLst>
          </p:cNvPr>
          <p:cNvCxnSpPr>
            <a:cxnSpLocks/>
          </p:cNvCxnSpPr>
          <p:nvPr/>
        </p:nvCxnSpPr>
        <p:spPr>
          <a:xfrm>
            <a:off x="5797370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D4EF21-4C5A-069D-4C8A-927CEFE93E1F}"/>
              </a:ext>
            </a:extLst>
          </p:cNvPr>
          <p:cNvCxnSpPr>
            <a:cxnSpLocks/>
          </p:cNvCxnSpPr>
          <p:nvPr/>
        </p:nvCxnSpPr>
        <p:spPr>
          <a:xfrm>
            <a:off x="5878780" y="2692531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6DFD64-71F1-9672-7CBD-1675C1609766}"/>
              </a:ext>
            </a:extLst>
          </p:cNvPr>
          <p:cNvCxnSpPr>
            <a:cxnSpLocks/>
          </p:cNvCxnSpPr>
          <p:nvPr/>
        </p:nvCxnSpPr>
        <p:spPr>
          <a:xfrm>
            <a:off x="7265015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00AF4B-6F55-0CE9-B175-4BB15D002F0F}"/>
              </a:ext>
            </a:extLst>
          </p:cNvPr>
          <p:cNvCxnSpPr>
            <a:cxnSpLocks/>
          </p:cNvCxnSpPr>
          <p:nvPr/>
        </p:nvCxnSpPr>
        <p:spPr>
          <a:xfrm>
            <a:off x="6927390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29395E-D158-5FA3-E969-D1D36F2D2116}"/>
              </a:ext>
            </a:extLst>
          </p:cNvPr>
          <p:cNvCxnSpPr>
            <a:cxnSpLocks/>
          </p:cNvCxnSpPr>
          <p:nvPr/>
        </p:nvCxnSpPr>
        <p:spPr>
          <a:xfrm>
            <a:off x="622284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971787-88E0-7307-BDB5-CAF3D4644B1A}"/>
              </a:ext>
            </a:extLst>
          </p:cNvPr>
          <p:cNvCxnSpPr>
            <a:cxnSpLocks/>
          </p:cNvCxnSpPr>
          <p:nvPr/>
        </p:nvCxnSpPr>
        <p:spPr>
          <a:xfrm>
            <a:off x="657922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19812F-6402-70E8-9B6B-B385217E2AB4}"/>
              </a:ext>
            </a:extLst>
          </p:cNvPr>
          <p:cNvCxnSpPr>
            <a:cxnSpLocks/>
          </p:cNvCxnSpPr>
          <p:nvPr/>
        </p:nvCxnSpPr>
        <p:spPr>
          <a:xfrm>
            <a:off x="6916852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21DB62-E197-B493-3CE5-9D90071A0F3C}"/>
              </a:ext>
            </a:extLst>
          </p:cNvPr>
          <p:cNvCxnSpPr>
            <a:cxnSpLocks/>
          </p:cNvCxnSpPr>
          <p:nvPr/>
        </p:nvCxnSpPr>
        <p:spPr>
          <a:xfrm>
            <a:off x="7261511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3A28E5-299D-604B-F0D3-FAC12B02A6E4}"/>
              </a:ext>
            </a:extLst>
          </p:cNvPr>
          <p:cNvCxnSpPr>
            <a:cxnSpLocks/>
          </p:cNvCxnSpPr>
          <p:nvPr/>
        </p:nvCxnSpPr>
        <p:spPr>
          <a:xfrm>
            <a:off x="7610858" y="2942294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686B5D-BE58-B037-DF75-B1262304BF38}"/>
              </a:ext>
            </a:extLst>
          </p:cNvPr>
          <p:cNvCxnSpPr>
            <a:cxnSpLocks/>
          </p:cNvCxnSpPr>
          <p:nvPr/>
        </p:nvCxnSpPr>
        <p:spPr>
          <a:xfrm>
            <a:off x="5805884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BD12D-C292-09AF-7727-94AF0A21B164}"/>
              </a:ext>
            </a:extLst>
          </p:cNvPr>
          <p:cNvCxnSpPr>
            <a:cxnSpLocks/>
          </p:cNvCxnSpPr>
          <p:nvPr/>
        </p:nvCxnSpPr>
        <p:spPr>
          <a:xfrm>
            <a:off x="6125616" y="3022195"/>
            <a:ext cx="0" cy="161792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66CB05-F158-889E-37F8-473A2273EEE7}"/>
              </a:ext>
            </a:extLst>
          </p:cNvPr>
          <p:cNvCxnSpPr>
            <a:cxnSpLocks/>
          </p:cNvCxnSpPr>
          <p:nvPr/>
        </p:nvCxnSpPr>
        <p:spPr>
          <a:xfrm>
            <a:off x="6234815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1C0C7B-D275-B866-F652-6FF3C5B9AE74}"/>
              </a:ext>
            </a:extLst>
          </p:cNvPr>
          <p:cNvCxnSpPr>
            <a:cxnSpLocks/>
          </p:cNvCxnSpPr>
          <p:nvPr/>
        </p:nvCxnSpPr>
        <p:spPr>
          <a:xfrm>
            <a:off x="6578565" y="3027982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D0803C-FC05-E597-6230-2A534D0025FC}"/>
              </a:ext>
            </a:extLst>
          </p:cNvPr>
          <p:cNvCxnSpPr>
            <a:cxnSpLocks/>
          </p:cNvCxnSpPr>
          <p:nvPr/>
        </p:nvCxnSpPr>
        <p:spPr>
          <a:xfrm>
            <a:off x="6568027" y="328236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C9D805-0366-C339-EA28-DD2FE1D04A18}"/>
              </a:ext>
            </a:extLst>
          </p:cNvPr>
          <p:cNvCxnSpPr>
            <a:cxnSpLocks/>
          </p:cNvCxnSpPr>
          <p:nvPr/>
        </p:nvCxnSpPr>
        <p:spPr>
          <a:xfrm>
            <a:off x="6912660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111CA6-8EC1-11A3-801D-32991CCF3E8D}"/>
              </a:ext>
            </a:extLst>
          </p:cNvPr>
          <p:cNvCxnSpPr>
            <a:cxnSpLocks/>
          </p:cNvCxnSpPr>
          <p:nvPr/>
        </p:nvCxnSpPr>
        <p:spPr>
          <a:xfrm>
            <a:off x="6902122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C6B670-5ABC-2022-6660-FB9203892BFA}"/>
              </a:ext>
            </a:extLst>
          </p:cNvPr>
          <p:cNvCxnSpPr>
            <a:cxnSpLocks/>
          </p:cNvCxnSpPr>
          <p:nvPr/>
        </p:nvCxnSpPr>
        <p:spPr>
          <a:xfrm>
            <a:off x="7257293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1D817-12F0-F7A5-624A-7FA3A8E307AB}"/>
              </a:ext>
            </a:extLst>
          </p:cNvPr>
          <p:cNvCxnSpPr>
            <a:cxnSpLocks/>
          </p:cNvCxnSpPr>
          <p:nvPr/>
        </p:nvCxnSpPr>
        <p:spPr>
          <a:xfrm>
            <a:off x="7246755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7D9B19-FE25-9FA5-B7F2-0183063E9617}"/>
              </a:ext>
            </a:extLst>
          </p:cNvPr>
          <p:cNvCxnSpPr>
            <a:cxnSpLocks/>
          </p:cNvCxnSpPr>
          <p:nvPr/>
        </p:nvCxnSpPr>
        <p:spPr>
          <a:xfrm>
            <a:off x="7612464" y="302553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0C60D0-4059-4CC2-FFEA-44BC7D9F40BF}"/>
              </a:ext>
            </a:extLst>
          </p:cNvPr>
          <p:cNvCxnSpPr>
            <a:cxnSpLocks/>
          </p:cNvCxnSpPr>
          <p:nvPr/>
        </p:nvCxnSpPr>
        <p:spPr>
          <a:xfrm>
            <a:off x="7601926" y="327991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C5CE7E-AFB7-A4B3-EC9F-F9F0D1D94669}"/>
              </a:ext>
            </a:extLst>
          </p:cNvPr>
          <p:cNvCxnSpPr>
            <a:cxnSpLocks/>
          </p:cNvCxnSpPr>
          <p:nvPr/>
        </p:nvCxnSpPr>
        <p:spPr>
          <a:xfrm>
            <a:off x="5547408" y="336309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AAF5B4-C52C-2DB1-F6CB-3E97660FED3D}"/>
              </a:ext>
            </a:extLst>
          </p:cNvPr>
          <p:cNvCxnSpPr>
            <a:cxnSpLocks/>
          </p:cNvCxnSpPr>
          <p:nvPr/>
        </p:nvCxnSpPr>
        <p:spPr>
          <a:xfrm>
            <a:off x="5805884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2F6BBD-1A85-0B06-D787-8C69729C7858}"/>
              </a:ext>
            </a:extLst>
          </p:cNvPr>
          <p:cNvCxnSpPr>
            <a:cxnSpLocks/>
          </p:cNvCxnSpPr>
          <p:nvPr/>
        </p:nvCxnSpPr>
        <p:spPr>
          <a:xfrm>
            <a:off x="6125616" y="3348104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20091E-4807-61A1-E72A-1F54CD076041}"/>
              </a:ext>
            </a:extLst>
          </p:cNvPr>
          <p:cNvCxnSpPr>
            <a:cxnSpLocks/>
          </p:cNvCxnSpPr>
          <p:nvPr/>
        </p:nvCxnSpPr>
        <p:spPr>
          <a:xfrm>
            <a:off x="6218774" y="3354614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A6C296-1EF4-9176-B2E7-33825CE12DAE}"/>
              </a:ext>
            </a:extLst>
          </p:cNvPr>
          <p:cNvCxnSpPr>
            <a:cxnSpLocks/>
          </p:cNvCxnSpPr>
          <p:nvPr/>
        </p:nvCxnSpPr>
        <p:spPr>
          <a:xfrm>
            <a:off x="6920356" y="3608995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425CDC-8229-B3B3-8AB2-CDA0B4608B7B}"/>
              </a:ext>
            </a:extLst>
          </p:cNvPr>
          <p:cNvCxnSpPr>
            <a:cxnSpLocks/>
          </p:cNvCxnSpPr>
          <p:nvPr/>
        </p:nvCxnSpPr>
        <p:spPr>
          <a:xfrm>
            <a:off x="7251419" y="360962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7A8C25-E6AA-36C0-7311-51AD9CCD4C72}"/>
              </a:ext>
            </a:extLst>
          </p:cNvPr>
          <p:cNvCxnSpPr>
            <a:cxnSpLocks/>
          </p:cNvCxnSpPr>
          <p:nvPr/>
        </p:nvCxnSpPr>
        <p:spPr>
          <a:xfrm>
            <a:off x="7612339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0150DC-A1A5-03C7-A09D-5084A08D0CA2}"/>
              </a:ext>
            </a:extLst>
          </p:cNvPr>
          <p:cNvCxnSpPr>
            <a:cxnSpLocks/>
          </p:cNvCxnSpPr>
          <p:nvPr/>
        </p:nvCxnSpPr>
        <p:spPr>
          <a:xfrm>
            <a:off x="6923293" y="3936511"/>
            <a:ext cx="156591" cy="0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76413F7-026B-6810-8F89-090C89A1D018}"/>
              </a:ext>
            </a:extLst>
          </p:cNvPr>
          <p:cNvCxnSpPr>
            <a:cxnSpLocks/>
          </p:cNvCxnSpPr>
          <p:nvPr/>
        </p:nvCxnSpPr>
        <p:spPr>
          <a:xfrm>
            <a:off x="7267952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FD6AE8-6328-4987-3146-4A7188B51475}"/>
              </a:ext>
            </a:extLst>
          </p:cNvPr>
          <p:cNvCxnSpPr>
            <a:cxnSpLocks/>
          </p:cNvCxnSpPr>
          <p:nvPr/>
        </p:nvCxnSpPr>
        <p:spPr>
          <a:xfrm>
            <a:off x="7617299" y="39340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653F92F-150A-51F9-4767-234460B4D23D}"/>
              </a:ext>
            </a:extLst>
          </p:cNvPr>
          <p:cNvCxnSpPr>
            <a:cxnSpLocks/>
          </p:cNvCxnSpPr>
          <p:nvPr/>
        </p:nvCxnSpPr>
        <p:spPr>
          <a:xfrm>
            <a:off x="6575296" y="3693853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D6DF04-B9A7-559F-5BC4-29ED394D1755}"/>
              </a:ext>
            </a:extLst>
          </p:cNvPr>
          <p:cNvCxnSpPr>
            <a:cxnSpLocks/>
          </p:cNvCxnSpPr>
          <p:nvPr/>
        </p:nvCxnSpPr>
        <p:spPr>
          <a:xfrm>
            <a:off x="5803540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B1D328-AF43-3B3C-A56C-97CAEE8F1A9B}"/>
              </a:ext>
            </a:extLst>
          </p:cNvPr>
          <p:cNvCxnSpPr>
            <a:cxnSpLocks/>
          </p:cNvCxnSpPr>
          <p:nvPr/>
        </p:nvCxnSpPr>
        <p:spPr>
          <a:xfrm>
            <a:off x="616140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435C3A-98B1-9A63-D9CF-5182D97A9BF5}"/>
              </a:ext>
            </a:extLst>
          </p:cNvPr>
          <p:cNvCxnSpPr>
            <a:cxnSpLocks/>
          </p:cNvCxnSpPr>
          <p:nvPr/>
        </p:nvCxnSpPr>
        <p:spPr>
          <a:xfrm>
            <a:off x="6481134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181B18-C875-E322-47B3-CADA00590C9D}"/>
              </a:ext>
            </a:extLst>
          </p:cNvPr>
          <p:cNvCxnSpPr>
            <a:cxnSpLocks/>
          </p:cNvCxnSpPr>
          <p:nvPr/>
        </p:nvCxnSpPr>
        <p:spPr>
          <a:xfrm>
            <a:off x="5804404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9E7AB0-E971-8DD7-B452-5D9EB2C05303}"/>
              </a:ext>
            </a:extLst>
          </p:cNvPr>
          <p:cNvCxnSpPr>
            <a:cxnSpLocks/>
          </p:cNvCxnSpPr>
          <p:nvPr/>
        </p:nvCxnSpPr>
        <p:spPr>
          <a:xfrm>
            <a:off x="5887295" y="403049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C4CCAF-BFB1-ABC1-3A81-8204DF61752F}"/>
              </a:ext>
            </a:extLst>
          </p:cNvPr>
          <p:cNvCxnSpPr>
            <a:cxnSpLocks/>
          </p:cNvCxnSpPr>
          <p:nvPr/>
        </p:nvCxnSpPr>
        <p:spPr>
          <a:xfrm>
            <a:off x="6145771" y="403049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29109E-4651-0FFA-885E-3C5DD95630CA}"/>
              </a:ext>
            </a:extLst>
          </p:cNvPr>
          <p:cNvCxnSpPr>
            <a:cxnSpLocks/>
          </p:cNvCxnSpPr>
          <p:nvPr/>
        </p:nvCxnSpPr>
        <p:spPr>
          <a:xfrm>
            <a:off x="6477309" y="4018469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718EF1-2B32-CB19-5617-F209707E752B}"/>
              </a:ext>
            </a:extLst>
          </p:cNvPr>
          <p:cNvCxnSpPr>
            <a:cxnSpLocks/>
          </p:cNvCxnSpPr>
          <p:nvPr/>
        </p:nvCxnSpPr>
        <p:spPr>
          <a:xfrm>
            <a:off x="6818676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636E87-8399-F205-9526-9B00F4E5EFB5}"/>
              </a:ext>
            </a:extLst>
          </p:cNvPr>
          <p:cNvCxnSpPr>
            <a:cxnSpLocks/>
          </p:cNvCxnSpPr>
          <p:nvPr/>
        </p:nvCxnSpPr>
        <p:spPr>
          <a:xfrm>
            <a:off x="6923573" y="402943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ED429E-62A2-2E39-3262-24CA8C321DBD}"/>
              </a:ext>
            </a:extLst>
          </p:cNvPr>
          <p:cNvCxnSpPr>
            <a:cxnSpLocks/>
          </p:cNvCxnSpPr>
          <p:nvPr/>
        </p:nvCxnSpPr>
        <p:spPr>
          <a:xfrm>
            <a:off x="7261511" y="401470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084121-558B-5538-F7A6-3A602994B6F7}"/>
              </a:ext>
            </a:extLst>
          </p:cNvPr>
          <p:cNvCxnSpPr>
            <a:cxnSpLocks/>
          </p:cNvCxnSpPr>
          <p:nvPr/>
        </p:nvCxnSpPr>
        <p:spPr>
          <a:xfrm>
            <a:off x="7250973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B241CB-2D26-7D2E-4053-91A141FF079F}"/>
              </a:ext>
            </a:extLst>
          </p:cNvPr>
          <p:cNvCxnSpPr>
            <a:cxnSpLocks/>
          </p:cNvCxnSpPr>
          <p:nvPr/>
        </p:nvCxnSpPr>
        <p:spPr>
          <a:xfrm>
            <a:off x="7601926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4AFA00-E605-5A7E-770F-ED4B570F987D}"/>
              </a:ext>
            </a:extLst>
          </p:cNvPr>
          <p:cNvCxnSpPr>
            <a:cxnSpLocks/>
          </p:cNvCxnSpPr>
          <p:nvPr/>
        </p:nvCxnSpPr>
        <p:spPr>
          <a:xfrm>
            <a:off x="5545928" y="435628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B5223F-A7A8-B93B-7005-1A5E9605741E}"/>
              </a:ext>
            </a:extLst>
          </p:cNvPr>
          <p:cNvCxnSpPr>
            <a:cxnSpLocks/>
          </p:cNvCxnSpPr>
          <p:nvPr/>
        </p:nvCxnSpPr>
        <p:spPr>
          <a:xfrm>
            <a:off x="5804404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060628-2008-43C3-6E5A-F3CB1DEE792D}"/>
              </a:ext>
            </a:extLst>
          </p:cNvPr>
          <p:cNvCxnSpPr>
            <a:cxnSpLocks/>
          </p:cNvCxnSpPr>
          <p:nvPr/>
        </p:nvCxnSpPr>
        <p:spPr>
          <a:xfrm>
            <a:off x="6232058" y="435210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8FF29F-66DD-D62F-411E-5D71CD527B59}"/>
              </a:ext>
            </a:extLst>
          </p:cNvPr>
          <p:cNvCxnSpPr>
            <a:cxnSpLocks/>
          </p:cNvCxnSpPr>
          <p:nvPr/>
        </p:nvCxnSpPr>
        <p:spPr>
          <a:xfrm>
            <a:off x="6490534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2D7D48-96C0-A1AA-D140-478DC95E865A}"/>
              </a:ext>
            </a:extLst>
          </p:cNvPr>
          <p:cNvCxnSpPr>
            <a:cxnSpLocks/>
          </p:cNvCxnSpPr>
          <p:nvPr/>
        </p:nvCxnSpPr>
        <p:spPr>
          <a:xfrm>
            <a:off x="6825165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705D421-90B0-4D4C-C05C-E92028643F42}"/>
              </a:ext>
            </a:extLst>
          </p:cNvPr>
          <p:cNvCxnSpPr>
            <a:cxnSpLocks/>
          </p:cNvCxnSpPr>
          <p:nvPr/>
        </p:nvCxnSpPr>
        <p:spPr>
          <a:xfrm>
            <a:off x="7181547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B54669-6C48-DA41-B043-D22E5B8DD39E}"/>
              </a:ext>
            </a:extLst>
          </p:cNvPr>
          <p:cNvCxnSpPr>
            <a:cxnSpLocks/>
          </p:cNvCxnSpPr>
          <p:nvPr/>
        </p:nvCxnSpPr>
        <p:spPr>
          <a:xfrm>
            <a:off x="6145771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CE7D31-C885-8847-901B-A476D099AA90}"/>
              </a:ext>
            </a:extLst>
          </p:cNvPr>
          <p:cNvCxnSpPr>
            <a:cxnSpLocks/>
          </p:cNvCxnSpPr>
          <p:nvPr/>
        </p:nvCxnSpPr>
        <p:spPr>
          <a:xfrm>
            <a:off x="7257292" y="4349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8CE334A-1269-3621-7FEF-6F17D4DC4D3A}"/>
              </a:ext>
            </a:extLst>
          </p:cNvPr>
          <p:cNvCxnSpPr>
            <a:cxnSpLocks/>
          </p:cNvCxnSpPr>
          <p:nvPr/>
        </p:nvCxnSpPr>
        <p:spPr>
          <a:xfrm>
            <a:off x="7617298" y="436181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F048E1-4AC6-85FB-2234-EEC880B78ACB}"/>
              </a:ext>
            </a:extLst>
          </p:cNvPr>
          <p:cNvSpPr txBox="1"/>
          <p:nvPr/>
        </p:nvSpPr>
        <p:spPr>
          <a:xfrm>
            <a:off x="4741172" y="5059494"/>
            <a:ext cx="57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TAACT-AT -&gt; TA-TCAAT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TA-CTGAT -&gt; TAGTC-AT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CE3FD9-BD58-0F3D-8699-72519031EEE1}"/>
              </a:ext>
            </a:extLst>
          </p:cNvPr>
          <p:cNvSpPr txBox="1"/>
          <p:nvPr/>
        </p:nvSpPr>
        <p:spPr>
          <a:xfrm>
            <a:off x="3683208" y="5071191"/>
            <a:ext cx="113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Horizontal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Vertical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58DF00-483D-F1BB-47E1-458E62C4920E}"/>
              </a:ext>
            </a:extLst>
          </p:cNvPr>
          <p:cNvCxnSpPr>
            <a:cxnSpLocks/>
          </p:cNvCxnSpPr>
          <p:nvPr/>
        </p:nvCxnSpPr>
        <p:spPr>
          <a:xfrm>
            <a:off x="6575296" y="360887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792C21-942A-7559-F6BC-4F2AA474908D}"/>
              </a:ext>
            </a:extLst>
          </p:cNvPr>
          <p:cNvCxnSpPr>
            <a:cxnSpLocks/>
          </p:cNvCxnSpPr>
          <p:nvPr/>
        </p:nvCxnSpPr>
        <p:spPr>
          <a:xfrm>
            <a:off x="6234814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25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BE58-5E1E-21E6-9020-3F64769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Finishing: alignment score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66A3-24E6-B3A0-852D-858327E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2DFE-7B2A-4C27-E277-E3B47D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020-11EA-05CB-0490-BF652E2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8E9A0B-ACB9-CD79-269F-1450C197046D}"/>
              </a:ext>
            </a:extLst>
          </p:cNvPr>
          <p:cNvGraphicFramePr>
            <a:graphicFrameLocks noGrp="1"/>
          </p:cNvGraphicFramePr>
          <p:nvPr/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977D23-BEFA-3745-873B-77AAE5496D26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109F36-3AFB-70AC-12BC-C4AE964D32C5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DA340-88DA-9DF0-189F-F828938F20DA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CD200-2A2D-A63F-DD4E-DF7B92F321A0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198040-812E-5951-2CC8-C40B3D985D93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96EE85-EDF7-B09F-4596-73184891D248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CFFA0F-B3FD-2458-154A-575752D548BD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6E4BF-618C-EDAA-F7C6-35EDF3109931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9D7568-6E28-D7E7-DE4E-A8859631EC2A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43846A-74B8-4122-EE34-47B8D521C787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E60275-2D44-5D65-3B74-692642E67035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73D01F-7399-1676-D24E-0FD0EF90D65C}"/>
              </a:ext>
            </a:extLst>
          </p:cNvPr>
          <p:cNvCxnSpPr>
            <a:cxnSpLocks/>
          </p:cNvCxnSpPr>
          <p:nvPr/>
        </p:nvCxnSpPr>
        <p:spPr>
          <a:xfrm>
            <a:off x="5541156" y="2370074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2F35-78BF-8917-6297-8A69A2DFBBD5}"/>
              </a:ext>
            </a:extLst>
          </p:cNvPr>
          <p:cNvCxnSpPr>
            <a:cxnSpLocks/>
          </p:cNvCxnSpPr>
          <p:nvPr/>
        </p:nvCxnSpPr>
        <p:spPr>
          <a:xfrm>
            <a:off x="7611450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FCF5-A752-CA82-3333-64C1BC881F19}"/>
              </a:ext>
            </a:extLst>
          </p:cNvPr>
          <p:cNvCxnSpPr>
            <a:cxnSpLocks/>
          </p:cNvCxnSpPr>
          <p:nvPr/>
        </p:nvCxnSpPr>
        <p:spPr>
          <a:xfrm>
            <a:off x="5878781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A0D47C-56F1-B42C-D183-0BD0998B526F}"/>
              </a:ext>
            </a:extLst>
          </p:cNvPr>
          <p:cNvCxnSpPr>
            <a:cxnSpLocks/>
          </p:cNvCxnSpPr>
          <p:nvPr/>
        </p:nvCxnSpPr>
        <p:spPr>
          <a:xfrm>
            <a:off x="622344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604B8-9491-983E-5EDC-7ECE56678249}"/>
              </a:ext>
            </a:extLst>
          </p:cNvPr>
          <p:cNvCxnSpPr>
            <a:cxnSpLocks/>
          </p:cNvCxnSpPr>
          <p:nvPr/>
        </p:nvCxnSpPr>
        <p:spPr>
          <a:xfrm>
            <a:off x="657982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EA7E59-457F-6D9A-E4A6-A7F60C164A63}"/>
              </a:ext>
            </a:extLst>
          </p:cNvPr>
          <p:cNvCxnSpPr>
            <a:cxnSpLocks/>
          </p:cNvCxnSpPr>
          <p:nvPr/>
        </p:nvCxnSpPr>
        <p:spPr>
          <a:xfrm>
            <a:off x="6917445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3A7CE2-4D9B-0AAF-2A01-00D8DC291F1A}"/>
              </a:ext>
            </a:extLst>
          </p:cNvPr>
          <p:cNvCxnSpPr>
            <a:cxnSpLocks/>
          </p:cNvCxnSpPr>
          <p:nvPr/>
        </p:nvCxnSpPr>
        <p:spPr>
          <a:xfrm>
            <a:off x="7262104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E62C63-170C-35E2-FA88-7568E5C1DDA6}"/>
              </a:ext>
            </a:extLst>
          </p:cNvPr>
          <p:cNvCxnSpPr>
            <a:cxnSpLocks/>
          </p:cNvCxnSpPr>
          <p:nvPr/>
        </p:nvCxnSpPr>
        <p:spPr>
          <a:xfrm>
            <a:off x="7611451" y="260466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19ED7-EBCF-EBA9-3071-5874FC780741}"/>
              </a:ext>
            </a:extLst>
          </p:cNvPr>
          <p:cNvCxnSpPr>
            <a:cxnSpLocks/>
          </p:cNvCxnSpPr>
          <p:nvPr/>
        </p:nvCxnSpPr>
        <p:spPr>
          <a:xfrm>
            <a:off x="544802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AE9C6C-3E75-4E38-F1BA-A29D9AD57E8C}"/>
              </a:ext>
            </a:extLst>
          </p:cNvPr>
          <p:cNvCxnSpPr>
            <a:cxnSpLocks/>
          </p:cNvCxnSpPr>
          <p:nvPr/>
        </p:nvCxnSpPr>
        <p:spPr>
          <a:xfrm>
            <a:off x="5448022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E43518-9E52-E752-5AC9-7643511A3E09}"/>
              </a:ext>
            </a:extLst>
          </p:cNvPr>
          <p:cNvCxnSpPr>
            <a:cxnSpLocks/>
          </p:cNvCxnSpPr>
          <p:nvPr/>
        </p:nvCxnSpPr>
        <p:spPr>
          <a:xfrm>
            <a:off x="5448022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2F97A8-4AE0-E7D5-11F4-38E3AF682071}"/>
              </a:ext>
            </a:extLst>
          </p:cNvPr>
          <p:cNvCxnSpPr>
            <a:cxnSpLocks/>
          </p:cNvCxnSpPr>
          <p:nvPr/>
        </p:nvCxnSpPr>
        <p:spPr>
          <a:xfrm>
            <a:off x="5797370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D4EF21-4C5A-069D-4C8A-927CEFE93E1F}"/>
              </a:ext>
            </a:extLst>
          </p:cNvPr>
          <p:cNvCxnSpPr>
            <a:cxnSpLocks/>
          </p:cNvCxnSpPr>
          <p:nvPr/>
        </p:nvCxnSpPr>
        <p:spPr>
          <a:xfrm>
            <a:off x="5878780" y="2692531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6DFD64-71F1-9672-7CBD-1675C1609766}"/>
              </a:ext>
            </a:extLst>
          </p:cNvPr>
          <p:cNvCxnSpPr>
            <a:cxnSpLocks/>
          </p:cNvCxnSpPr>
          <p:nvPr/>
        </p:nvCxnSpPr>
        <p:spPr>
          <a:xfrm>
            <a:off x="7265015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00AF4B-6F55-0CE9-B175-4BB15D002F0F}"/>
              </a:ext>
            </a:extLst>
          </p:cNvPr>
          <p:cNvCxnSpPr>
            <a:cxnSpLocks/>
          </p:cNvCxnSpPr>
          <p:nvPr/>
        </p:nvCxnSpPr>
        <p:spPr>
          <a:xfrm>
            <a:off x="6927390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29395E-D158-5FA3-E969-D1D36F2D2116}"/>
              </a:ext>
            </a:extLst>
          </p:cNvPr>
          <p:cNvCxnSpPr>
            <a:cxnSpLocks/>
          </p:cNvCxnSpPr>
          <p:nvPr/>
        </p:nvCxnSpPr>
        <p:spPr>
          <a:xfrm>
            <a:off x="622284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971787-88E0-7307-BDB5-CAF3D4644B1A}"/>
              </a:ext>
            </a:extLst>
          </p:cNvPr>
          <p:cNvCxnSpPr>
            <a:cxnSpLocks/>
          </p:cNvCxnSpPr>
          <p:nvPr/>
        </p:nvCxnSpPr>
        <p:spPr>
          <a:xfrm>
            <a:off x="657922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19812F-6402-70E8-9B6B-B385217E2AB4}"/>
              </a:ext>
            </a:extLst>
          </p:cNvPr>
          <p:cNvCxnSpPr>
            <a:cxnSpLocks/>
          </p:cNvCxnSpPr>
          <p:nvPr/>
        </p:nvCxnSpPr>
        <p:spPr>
          <a:xfrm>
            <a:off x="6916852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21DB62-E197-B493-3CE5-9D90071A0F3C}"/>
              </a:ext>
            </a:extLst>
          </p:cNvPr>
          <p:cNvCxnSpPr>
            <a:cxnSpLocks/>
          </p:cNvCxnSpPr>
          <p:nvPr/>
        </p:nvCxnSpPr>
        <p:spPr>
          <a:xfrm>
            <a:off x="7261511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3A28E5-299D-604B-F0D3-FAC12B02A6E4}"/>
              </a:ext>
            </a:extLst>
          </p:cNvPr>
          <p:cNvCxnSpPr>
            <a:cxnSpLocks/>
          </p:cNvCxnSpPr>
          <p:nvPr/>
        </p:nvCxnSpPr>
        <p:spPr>
          <a:xfrm>
            <a:off x="7610858" y="2942294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686B5D-BE58-B037-DF75-B1262304BF38}"/>
              </a:ext>
            </a:extLst>
          </p:cNvPr>
          <p:cNvCxnSpPr>
            <a:cxnSpLocks/>
          </p:cNvCxnSpPr>
          <p:nvPr/>
        </p:nvCxnSpPr>
        <p:spPr>
          <a:xfrm>
            <a:off x="5805884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BD12D-C292-09AF-7727-94AF0A21B164}"/>
              </a:ext>
            </a:extLst>
          </p:cNvPr>
          <p:cNvCxnSpPr>
            <a:cxnSpLocks/>
          </p:cNvCxnSpPr>
          <p:nvPr/>
        </p:nvCxnSpPr>
        <p:spPr>
          <a:xfrm>
            <a:off x="6125616" y="3022195"/>
            <a:ext cx="0" cy="161792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66CB05-F158-889E-37F8-473A2273EEE7}"/>
              </a:ext>
            </a:extLst>
          </p:cNvPr>
          <p:cNvCxnSpPr>
            <a:cxnSpLocks/>
          </p:cNvCxnSpPr>
          <p:nvPr/>
        </p:nvCxnSpPr>
        <p:spPr>
          <a:xfrm>
            <a:off x="6234815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1C0C7B-D275-B866-F652-6FF3C5B9AE74}"/>
              </a:ext>
            </a:extLst>
          </p:cNvPr>
          <p:cNvCxnSpPr>
            <a:cxnSpLocks/>
          </p:cNvCxnSpPr>
          <p:nvPr/>
        </p:nvCxnSpPr>
        <p:spPr>
          <a:xfrm>
            <a:off x="6578565" y="3027982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D0803C-FC05-E597-6230-2A534D0025FC}"/>
              </a:ext>
            </a:extLst>
          </p:cNvPr>
          <p:cNvCxnSpPr>
            <a:cxnSpLocks/>
          </p:cNvCxnSpPr>
          <p:nvPr/>
        </p:nvCxnSpPr>
        <p:spPr>
          <a:xfrm>
            <a:off x="6568027" y="328236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C9D805-0366-C339-EA28-DD2FE1D04A18}"/>
              </a:ext>
            </a:extLst>
          </p:cNvPr>
          <p:cNvCxnSpPr>
            <a:cxnSpLocks/>
          </p:cNvCxnSpPr>
          <p:nvPr/>
        </p:nvCxnSpPr>
        <p:spPr>
          <a:xfrm>
            <a:off x="6912660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111CA6-8EC1-11A3-801D-32991CCF3E8D}"/>
              </a:ext>
            </a:extLst>
          </p:cNvPr>
          <p:cNvCxnSpPr>
            <a:cxnSpLocks/>
          </p:cNvCxnSpPr>
          <p:nvPr/>
        </p:nvCxnSpPr>
        <p:spPr>
          <a:xfrm>
            <a:off x="6902122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C6B670-5ABC-2022-6660-FB9203892BFA}"/>
              </a:ext>
            </a:extLst>
          </p:cNvPr>
          <p:cNvCxnSpPr>
            <a:cxnSpLocks/>
          </p:cNvCxnSpPr>
          <p:nvPr/>
        </p:nvCxnSpPr>
        <p:spPr>
          <a:xfrm>
            <a:off x="7257293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1D817-12F0-F7A5-624A-7FA3A8E307AB}"/>
              </a:ext>
            </a:extLst>
          </p:cNvPr>
          <p:cNvCxnSpPr>
            <a:cxnSpLocks/>
          </p:cNvCxnSpPr>
          <p:nvPr/>
        </p:nvCxnSpPr>
        <p:spPr>
          <a:xfrm>
            <a:off x="7246755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7D9B19-FE25-9FA5-B7F2-0183063E9617}"/>
              </a:ext>
            </a:extLst>
          </p:cNvPr>
          <p:cNvCxnSpPr>
            <a:cxnSpLocks/>
          </p:cNvCxnSpPr>
          <p:nvPr/>
        </p:nvCxnSpPr>
        <p:spPr>
          <a:xfrm>
            <a:off x="7612464" y="302553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0C60D0-4059-4CC2-FFEA-44BC7D9F40BF}"/>
              </a:ext>
            </a:extLst>
          </p:cNvPr>
          <p:cNvCxnSpPr>
            <a:cxnSpLocks/>
          </p:cNvCxnSpPr>
          <p:nvPr/>
        </p:nvCxnSpPr>
        <p:spPr>
          <a:xfrm>
            <a:off x="7601926" y="327991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C5CE7E-AFB7-A4B3-EC9F-F9F0D1D94669}"/>
              </a:ext>
            </a:extLst>
          </p:cNvPr>
          <p:cNvCxnSpPr>
            <a:cxnSpLocks/>
          </p:cNvCxnSpPr>
          <p:nvPr/>
        </p:nvCxnSpPr>
        <p:spPr>
          <a:xfrm>
            <a:off x="5547408" y="336309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AAF5B4-C52C-2DB1-F6CB-3E97660FED3D}"/>
              </a:ext>
            </a:extLst>
          </p:cNvPr>
          <p:cNvCxnSpPr>
            <a:cxnSpLocks/>
          </p:cNvCxnSpPr>
          <p:nvPr/>
        </p:nvCxnSpPr>
        <p:spPr>
          <a:xfrm>
            <a:off x="5805884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2F6BBD-1A85-0B06-D787-8C69729C7858}"/>
              </a:ext>
            </a:extLst>
          </p:cNvPr>
          <p:cNvCxnSpPr>
            <a:cxnSpLocks/>
          </p:cNvCxnSpPr>
          <p:nvPr/>
        </p:nvCxnSpPr>
        <p:spPr>
          <a:xfrm>
            <a:off x="6125616" y="3348104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20091E-4807-61A1-E72A-1F54CD076041}"/>
              </a:ext>
            </a:extLst>
          </p:cNvPr>
          <p:cNvCxnSpPr>
            <a:cxnSpLocks/>
          </p:cNvCxnSpPr>
          <p:nvPr/>
        </p:nvCxnSpPr>
        <p:spPr>
          <a:xfrm>
            <a:off x="6218774" y="3354614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A6C296-1EF4-9176-B2E7-33825CE12DAE}"/>
              </a:ext>
            </a:extLst>
          </p:cNvPr>
          <p:cNvCxnSpPr>
            <a:cxnSpLocks/>
          </p:cNvCxnSpPr>
          <p:nvPr/>
        </p:nvCxnSpPr>
        <p:spPr>
          <a:xfrm>
            <a:off x="6920356" y="3608995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425CDC-8229-B3B3-8AB2-CDA0B4608B7B}"/>
              </a:ext>
            </a:extLst>
          </p:cNvPr>
          <p:cNvCxnSpPr>
            <a:cxnSpLocks/>
          </p:cNvCxnSpPr>
          <p:nvPr/>
        </p:nvCxnSpPr>
        <p:spPr>
          <a:xfrm>
            <a:off x="7251419" y="360962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7A8C25-E6AA-36C0-7311-51AD9CCD4C72}"/>
              </a:ext>
            </a:extLst>
          </p:cNvPr>
          <p:cNvCxnSpPr>
            <a:cxnSpLocks/>
          </p:cNvCxnSpPr>
          <p:nvPr/>
        </p:nvCxnSpPr>
        <p:spPr>
          <a:xfrm>
            <a:off x="7612339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0150DC-A1A5-03C7-A09D-5084A08D0CA2}"/>
              </a:ext>
            </a:extLst>
          </p:cNvPr>
          <p:cNvCxnSpPr>
            <a:cxnSpLocks/>
          </p:cNvCxnSpPr>
          <p:nvPr/>
        </p:nvCxnSpPr>
        <p:spPr>
          <a:xfrm>
            <a:off x="6923293" y="3936511"/>
            <a:ext cx="156591" cy="0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76413F7-026B-6810-8F89-090C89A1D018}"/>
              </a:ext>
            </a:extLst>
          </p:cNvPr>
          <p:cNvCxnSpPr>
            <a:cxnSpLocks/>
          </p:cNvCxnSpPr>
          <p:nvPr/>
        </p:nvCxnSpPr>
        <p:spPr>
          <a:xfrm>
            <a:off x="7267952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FD6AE8-6328-4987-3146-4A7188B51475}"/>
              </a:ext>
            </a:extLst>
          </p:cNvPr>
          <p:cNvCxnSpPr>
            <a:cxnSpLocks/>
          </p:cNvCxnSpPr>
          <p:nvPr/>
        </p:nvCxnSpPr>
        <p:spPr>
          <a:xfrm>
            <a:off x="7617299" y="39340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653F92F-150A-51F9-4767-234460B4D23D}"/>
              </a:ext>
            </a:extLst>
          </p:cNvPr>
          <p:cNvCxnSpPr>
            <a:cxnSpLocks/>
          </p:cNvCxnSpPr>
          <p:nvPr/>
        </p:nvCxnSpPr>
        <p:spPr>
          <a:xfrm>
            <a:off x="6575296" y="3693853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D6DF04-B9A7-559F-5BC4-29ED394D1755}"/>
              </a:ext>
            </a:extLst>
          </p:cNvPr>
          <p:cNvCxnSpPr>
            <a:cxnSpLocks/>
          </p:cNvCxnSpPr>
          <p:nvPr/>
        </p:nvCxnSpPr>
        <p:spPr>
          <a:xfrm>
            <a:off x="5803540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B1D328-AF43-3B3C-A56C-97CAEE8F1A9B}"/>
              </a:ext>
            </a:extLst>
          </p:cNvPr>
          <p:cNvCxnSpPr>
            <a:cxnSpLocks/>
          </p:cNvCxnSpPr>
          <p:nvPr/>
        </p:nvCxnSpPr>
        <p:spPr>
          <a:xfrm>
            <a:off x="616140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435C3A-98B1-9A63-D9CF-5182D97A9BF5}"/>
              </a:ext>
            </a:extLst>
          </p:cNvPr>
          <p:cNvCxnSpPr>
            <a:cxnSpLocks/>
          </p:cNvCxnSpPr>
          <p:nvPr/>
        </p:nvCxnSpPr>
        <p:spPr>
          <a:xfrm>
            <a:off x="6481134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181B18-C875-E322-47B3-CADA00590C9D}"/>
              </a:ext>
            </a:extLst>
          </p:cNvPr>
          <p:cNvCxnSpPr>
            <a:cxnSpLocks/>
          </p:cNvCxnSpPr>
          <p:nvPr/>
        </p:nvCxnSpPr>
        <p:spPr>
          <a:xfrm>
            <a:off x="5804404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9E7AB0-E971-8DD7-B452-5D9EB2C05303}"/>
              </a:ext>
            </a:extLst>
          </p:cNvPr>
          <p:cNvCxnSpPr>
            <a:cxnSpLocks/>
          </p:cNvCxnSpPr>
          <p:nvPr/>
        </p:nvCxnSpPr>
        <p:spPr>
          <a:xfrm>
            <a:off x="5887295" y="403049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C4CCAF-BFB1-ABC1-3A81-8204DF61752F}"/>
              </a:ext>
            </a:extLst>
          </p:cNvPr>
          <p:cNvCxnSpPr>
            <a:cxnSpLocks/>
          </p:cNvCxnSpPr>
          <p:nvPr/>
        </p:nvCxnSpPr>
        <p:spPr>
          <a:xfrm>
            <a:off x="6145771" y="403049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29109E-4651-0FFA-885E-3C5DD95630CA}"/>
              </a:ext>
            </a:extLst>
          </p:cNvPr>
          <p:cNvCxnSpPr>
            <a:cxnSpLocks/>
          </p:cNvCxnSpPr>
          <p:nvPr/>
        </p:nvCxnSpPr>
        <p:spPr>
          <a:xfrm>
            <a:off x="6477309" y="4018469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718EF1-2B32-CB19-5617-F209707E752B}"/>
              </a:ext>
            </a:extLst>
          </p:cNvPr>
          <p:cNvCxnSpPr>
            <a:cxnSpLocks/>
          </p:cNvCxnSpPr>
          <p:nvPr/>
        </p:nvCxnSpPr>
        <p:spPr>
          <a:xfrm>
            <a:off x="6818676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636E87-8399-F205-9526-9B00F4E5EFB5}"/>
              </a:ext>
            </a:extLst>
          </p:cNvPr>
          <p:cNvCxnSpPr>
            <a:cxnSpLocks/>
          </p:cNvCxnSpPr>
          <p:nvPr/>
        </p:nvCxnSpPr>
        <p:spPr>
          <a:xfrm>
            <a:off x="6923573" y="402943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ED429E-62A2-2E39-3262-24CA8C321DBD}"/>
              </a:ext>
            </a:extLst>
          </p:cNvPr>
          <p:cNvCxnSpPr>
            <a:cxnSpLocks/>
          </p:cNvCxnSpPr>
          <p:nvPr/>
        </p:nvCxnSpPr>
        <p:spPr>
          <a:xfrm>
            <a:off x="7261511" y="401470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084121-558B-5538-F7A6-3A602994B6F7}"/>
              </a:ext>
            </a:extLst>
          </p:cNvPr>
          <p:cNvCxnSpPr>
            <a:cxnSpLocks/>
          </p:cNvCxnSpPr>
          <p:nvPr/>
        </p:nvCxnSpPr>
        <p:spPr>
          <a:xfrm>
            <a:off x="7250973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B241CB-2D26-7D2E-4053-91A141FF079F}"/>
              </a:ext>
            </a:extLst>
          </p:cNvPr>
          <p:cNvCxnSpPr>
            <a:cxnSpLocks/>
          </p:cNvCxnSpPr>
          <p:nvPr/>
        </p:nvCxnSpPr>
        <p:spPr>
          <a:xfrm>
            <a:off x="7601926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4AFA00-E605-5A7E-770F-ED4B570F987D}"/>
              </a:ext>
            </a:extLst>
          </p:cNvPr>
          <p:cNvCxnSpPr>
            <a:cxnSpLocks/>
          </p:cNvCxnSpPr>
          <p:nvPr/>
        </p:nvCxnSpPr>
        <p:spPr>
          <a:xfrm>
            <a:off x="5545928" y="435628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B5223F-A7A8-B93B-7005-1A5E9605741E}"/>
              </a:ext>
            </a:extLst>
          </p:cNvPr>
          <p:cNvCxnSpPr>
            <a:cxnSpLocks/>
          </p:cNvCxnSpPr>
          <p:nvPr/>
        </p:nvCxnSpPr>
        <p:spPr>
          <a:xfrm>
            <a:off x="5804404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060628-2008-43C3-6E5A-F3CB1DEE792D}"/>
              </a:ext>
            </a:extLst>
          </p:cNvPr>
          <p:cNvCxnSpPr>
            <a:cxnSpLocks/>
          </p:cNvCxnSpPr>
          <p:nvPr/>
        </p:nvCxnSpPr>
        <p:spPr>
          <a:xfrm>
            <a:off x="6232058" y="435210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8FF29F-66DD-D62F-411E-5D71CD527B59}"/>
              </a:ext>
            </a:extLst>
          </p:cNvPr>
          <p:cNvCxnSpPr>
            <a:cxnSpLocks/>
          </p:cNvCxnSpPr>
          <p:nvPr/>
        </p:nvCxnSpPr>
        <p:spPr>
          <a:xfrm>
            <a:off x="6490534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2D7D48-96C0-A1AA-D140-478DC95E865A}"/>
              </a:ext>
            </a:extLst>
          </p:cNvPr>
          <p:cNvCxnSpPr>
            <a:cxnSpLocks/>
          </p:cNvCxnSpPr>
          <p:nvPr/>
        </p:nvCxnSpPr>
        <p:spPr>
          <a:xfrm>
            <a:off x="6825165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705D421-90B0-4D4C-C05C-E92028643F42}"/>
              </a:ext>
            </a:extLst>
          </p:cNvPr>
          <p:cNvCxnSpPr>
            <a:cxnSpLocks/>
          </p:cNvCxnSpPr>
          <p:nvPr/>
        </p:nvCxnSpPr>
        <p:spPr>
          <a:xfrm>
            <a:off x="7181547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B54669-6C48-DA41-B043-D22E5B8DD39E}"/>
              </a:ext>
            </a:extLst>
          </p:cNvPr>
          <p:cNvCxnSpPr>
            <a:cxnSpLocks/>
          </p:cNvCxnSpPr>
          <p:nvPr/>
        </p:nvCxnSpPr>
        <p:spPr>
          <a:xfrm>
            <a:off x="6145771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CE7D31-C885-8847-901B-A476D099AA90}"/>
              </a:ext>
            </a:extLst>
          </p:cNvPr>
          <p:cNvCxnSpPr>
            <a:cxnSpLocks/>
          </p:cNvCxnSpPr>
          <p:nvPr/>
        </p:nvCxnSpPr>
        <p:spPr>
          <a:xfrm>
            <a:off x="7257292" y="4349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8CE334A-1269-3621-7FEF-6F17D4DC4D3A}"/>
              </a:ext>
            </a:extLst>
          </p:cNvPr>
          <p:cNvCxnSpPr>
            <a:cxnSpLocks/>
          </p:cNvCxnSpPr>
          <p:nvPr/>
        </p:nvCxnSpPr>
        <p:spPr>
          <a:xfrm>
            <a:off x="7617298" y="436181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F048E1-4AC6-85FB-2234-EEC880B78ACB}"/>
              </a:ext>
            </a:extLst>
          </p:cNvPr>
          <p:cNvSpPr txBox="1"/>
          <p:nvPr/>
        </p:nvSpPr>
        <p:spPr>
          <a:xfrm>
            <a:off x="4741172" y="5059494"/>
            <a:ext cx="578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TAACT-AT -&gt; TA-TCAAT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TA-CTGAT -&gt; TAGTC-AT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6*match + 2*gap = 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CE3FD9-BD58-0F3D-8699-72519031EEE1}"/>
              </a:ext>
            </a:extLst>
          </p:cNvPr>
          <p:cNvSpPr txBox="1"/>
          <p:nvPr/>
        </p:nvSpPr>
        <p:spPr>
          <a:xfrm>
            <a:off x="3683208" y="5071191"/>
            <a:ext cx="1134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Horizontal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Vertical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D5555-46A6-19C7-69BD-C72DE97A508B}"/>
              </a:ext>
            </a:extLst>
          </p:cNvPr>
          <p:cNvSpPr txBox="1"/>
          <p:nvPr/>
        </p:nvSpPr>
        <p:spPr>
          <a:xfrm>
            <a:off x="1341120" y="5060409"/>
            <a:ext cx="1578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Match = +1</a:t>
            </a:r>
          </a:p>
          <a:p>
            <a:pPr algn="ctr"/>
            <a:r>
              <a:rPr lang="en-US" dirty="0"/>
              <a:t>Mismatch = -1</a:t>
            </a:r>
          </a:p>
          <a:p>
            <a:pPr algn="ctr"/>
            <a:r>
              <a:rPr lang="en-US" dirty="0"/>
              <a:t>Gap = -1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AAF3FD-2A5D-1A91-78C1-24F012A0752C}"/>
              </a:ext>
            </a:extLst>
          </p:cNvPr>
          <p:cNvCxnSpPr>
            <a:cxnSpLocks/>
          </p:cNvCxnSpPr>
          <p:nvPr/>
        </p:nvCxnSpPr>
        <p:spPr>
          <a:xfrm>
            <a:off x="6575296" y="360887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D5AF33-C8AC-7A39-DC51-308EF3D6A210}"/>
              </a:ext>
            </a:extLst>
          </p:cNvPr>
          <p:cNvCxnSpPr>
            <a:cxnSpLocks/>
          </p:cNvCxnSpPr>
          <p:nvPr/>
        </p:nvCxnSpPr>
        <p:spPr>
          <a:xfrm>
            <a:off x="6234814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483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BE58-5E1E-21E6-9020-3F64769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Finishing: alignment score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66A3-24E6-B3A0-852D-858327E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2DFE-7B2A-4C27-E277-E3B47D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020-11EA-05CB-0490-BF652E2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8E9A0B-ACB9-CD79-269F-1450C197046D}"/>
              </a:ext>
            </a:extLst>
          </p:cNvPr>
          <p:cNvGraphicFramePr>
            <a:graphicFrameLocks noGrp="1"/>
          </p:cNvGraphicFramePr>
          <p:nvPr/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977D23-BEFA-3745-873B-77AAE5496D26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109F36-3AFB-70AC-12BC-C4AE964D32C5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DA340-88DA-9DF0-189F-F828938F20DA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CD200-2A2D-A63F-DD4E-DF7B92F321A0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198040-812E-5951-2CC8-C40B3D985D93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96EE85-EDF7-B09F-4596-73184891D248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CFFA0F-B3FD-2458-154A-575752D548BD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6E4BF-618C-EDAA-F7C6-35EDF3109931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9D7568-6E28-D7E7-DE4E-A8859631EC2A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43846A-74B8-4122-EE34-47B8D521C787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E60275-2D44-5D65-3B74-692642E67035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73D01F-7399-1676-D24E-0FD0EF90D65C}"/>
              </a:ext>
            </a:extLst>
          </p:cNvPr>
          <p:cNvCxnSpPr>
            <a:cxnSpLocks/>
          </p:cNvCxnSpPr>
          <p:nvPr/>
        </p:nvCxnSpPr>
        <p:spPr>
          <a:xfrm>
            <a:off x="5541156" y="2370074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2F35-78BF-8917-6297-8A69A2DFBBD5}"/>
              </a:ext>
            </a:extLst>
          </p:cNvPr>
          <p:cNvCxnSpPr>
            <a:cxnSpLocks/>
          </p:cNvCxnSpPr>
          <p:nvPr/>
        </p:nvCxnSpPr>
        <p:spPr>
          <a:xfrm>
            <a:off x="7611450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FCF5-A752-CA82-3333-64C1BC881F19}"/>
              </a:ext>
            </a:extLst>
          </p:cNvPr>
          <p:cNvCxnSpPr>
            <a:cxnSpLocks/>
          </p:cNvCxnSpPr>
          <p:nvPr/>
        </p:nvCxnSpPr>
        <p:spPr>
          <a:xfrm>
            <a:off x="5878781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A0D47C-56F1-B42C-D183-0BD0998B526F}"/>
              </a:ext>
            </a:extLst>
          </p:cNvPr>
          <p:cNvCxnSpPr>
            <a:cxnSpLocks/>
          </p:cNvCxnSpPr>
          <p:nvPr/>
        </p:nvCxnSpPr>
        <p:spPr>
          <a:xfrm>
            <a:off x="622344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604B8-9491-983E-5EDC-7ECE56678249}"/>
              </a:ext>
            </a:extLst>
          </p:cNvPr>
          <p:cNvCxnSpPr>
            <a:cxnSpLocks/>
          </p:cNvCxnSpPr>
          <p:nvPr/>
        </p:nvCxnSpPr>
        <p:spPr>
          <a:xfrm>
            <a:off x="657982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EA7E59-457F-6D9A-E4A6-A7F60C164A63}"/>
              </a:ext>
            </a:extLst>
          </p:cNvPr>
          <p:cNvCxnSpPr>
            <a:cxnSpLocks/>
          </p:cNvCxnSpPr>
          <p:nvPr/>
        </p:nvCxnSpPr>
        <p:spPr>
          <a:xfrm>
            <a:off x="6917445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3A7CE2-4D9B-0AAF-2A01-00D8DC291F1A}"/>
              </a:ext>
            </a:extLst>
          </p:cNvPr>
          <p:cNvCxnSpPr>
            <a:cxnSpLocks/>
          </p:cNvCxnSpPr>
          <p:nvPr/>
        </p:nvCxnSpPr>
        <p:spPr>
          <a:xfrm>
            <a:off x="7262104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E62C63-170C-35E2-FA88-7568E5C1DDA6}"/>
              </a:ext>
            </a:extLst>
          </p:cNvPr>
          <p:cNvCxnSpPr>
            <a:cxnSpLocks/>
          </p:cNvCxnSpPr>
          <p:nvPr/>
        </p:nvCxnSpPr>
        <p:spPr>
          <a:xfrm>
            <a:off x="7611451" y="260466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19ED7-EBCF-EBA9-3071-5874FC780741}"/>
              </a:ext>
            </a:extLst>
          </p:cNvPr>
          <p:cNvCxnSpPr>
            <a:cxnSpLocks/>
          </p:cNvCxnSpPr>
          <p:nvPr/>
        </p:nvCxnSpPr>
        <p:spPr>
          <a:xfrm>
            <a:off x="544802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AE9C6C-3E75-4E38-F1BA-A29D9AD57E8C}"/>
              </a:ext>
            </a:extLst>
          </p:cNvPr>
          <p:cNvCxnSpPr>
            <a:cxnSpLocks/>
          </p:cNvCxnSpPr>
          <p:nvPr/>
        </p:nvCxnSpPr>
        <p:spPr>
          <a:xfrm>
            <a:off x="5448022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E43518-9E52-E752-5AC9-7643511A3E09}"/>
              </a:ext>
            </a:extLst>
          </p:cNvPr>
          <p:cNvCxnSpPr>
            <a:cxnSpLocks/>
          </p:cNvCxnSpPr>
          <p:nvPr/>
        </p:nvCxnSpPr>
        <p:spPr>
          <a:xfrm>
            <a:off x="5448022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2F97A8-4AE0-E7D5-11F4-38E3AF682071}"/>
              </a:ext>
            </a:extLst>
          </p:cNvPr>
          <p:cNvCxnSpPr>
            <a:cxnSpLocks/>
          </p:cNvCxnSpPr>
          <p:nvPr/>
        </p:nvCxnSpPr>
        <p:spPr>
          <a:xfrm>
            <a:off x="5797370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D4EF21-4C5A-069D-4C8A-927CEFE93E1F}"/>
              </a:ext>
            </a:extLst>
          </p:cNvPr>
          <p:cNvCxnSpPr>
            <a:cxnSpLocks/>
          </p:cNvCxnSpPr>
          <p:nvPr/>
        </p:nvCxnSpPr>
        <p:spPr>
          <a:xfrm>
            <a:off x="5878780" y="2692531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6DFD64-71F1-9672-7CBD-1675C1609766}"/>
              </a:ext>
            </a:extLst>
          </p:cNvPr>
          <p:cNvCxnSpPr>
            <a:cxnSpLocks/>
          </p:cNvCxnSpPr>
          <p:nvPr/>
        </p:nvCxnSpPr>
        <p:spPr>
          <a:xfrm>
            <a:off x="7265015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00AF4B-6F55-0CE9-B175-4BB15D002F0F}"/>
              </a:ext>
            </a:extLst>
          </p:cNvPr>
          <p:cNvCxnSpPr>
            <a:cxnSpLocks/>
          </p:cNvCxnSpPr>
          <p:nvPr/>
        </p:nvCxnSpPr>
        <p:spPr>
          <a:xfrm>
            <a:off x="6927390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29395E-D158-5FA3-E969-D1D36F2D2116}"/>
              </a:ext>
            </a:extLst>
          </p:cNvPr>
          <p:cNvCxnSpPr>
            <a:cxnSpLocks/>
          </p:cNvCxnSpPr>
          <p:nvPr/>
        </p:nvCxnSpPr>
        <p:spPr>
          <a:xfrm>
            <a:off x="622284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971787-88E0-7307-BDB5-CAF3D4644B1A}"/>
              </a:ext>
            </a:extLst>
          </p:cNvPr>
          <p:cNvCxnSpPr>
            <a:cxnSpLocks/>
          </p:cNvCxnSpPr>
          <p:nvPr/>
        </p:nvCxnSpPr>
        <p:spPr>
          <a:xfrm>
            <a:off x="657922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19812F-6402-70E8-9B6B-B385217E2AB4}"/>
              </a:ext>
            </a:extLst>
          </p:cNvPr>
          <p:cNvCxnSpPr>
            <a:cxnSpLocks/>
          </p:cNvCxnSpPr>
          <p:nvPr/>
        </p:nvCxnSpPr>
        <p:spPr>
          <a:xfrm>
            <a:off x="6916852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21DB62-E197-B493-3CE5-9D90071A0F3C}"/>
              </a:ext>
            </a:extLst>
          </p:cNvPr>
          <p:cNvCxnSpPr>
            <a:cxnSpLocks/>
          </p:cNvCxnSpPr>
          <p:nvPr/>
        </p:nvCxnSpPr>
        <p:spPr>
          <a:xfrm>
            <a:off x="7261511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3A28E5-299D-604B-F0D3-FAC12B02A6E4}"/>
              </a:ext>
            </a:extLst>
          </p:cNvPr>
          <p:cNvCxnSpPr>
            <a:cxnSpLocks/>
          </p:cNvCxnSpPr>
          <p:nvPr/>
        </p:nvCxnSpPr>
        <p:spPr>
          <a:xfrm>
            <a:off x="7610858" y="2942294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686B5D-BE58-B037-DF75-B1262304BF38}"/>
              </a:ext>
            </a:extLst>
          </p:cNvPr>
          <p:cNvCxnSpPr>
            <a:cxnSpLocks/>
          </p:cNvCxnSpPr>
          <p:nvPr/>
        </p:nvCxnSpPr>
        <p:spPr>
          <a:xfrm>
            <a:off x="5805884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BD12D-C292-09AF-7727-94AF0A21B164}"/>
              </a:ext>
            </a:extLst>
          </p:cNvPr>
          <p:cNvCxnSpPr>
            <a:cxnSpLocks/>
          </p:cNvCxnSpPr>
          <p:nvPr/>
        </p:nvCxnSpPr>
        <p:spPr>
          <a:xfrm>
            <a:off x="6125616" y="3022195"/>
            <a:ext cx="0" cy="161792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66CB05-F158-889E-37F8-473A2273EEE7}"/>
              </a:ext>
            </a:extLst>
          </p:cNvPr>
          <p:cNvCxnSpPr>
            <a:cxnSpLocks/>
          </p:cNvCxnSpPr>
          <p:nvPr/>
        </p:nvCxnSpPr>
        <p:spPr>
          <a:xfrm>
            <a:off x="6234815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1C0C7B-D275-B866-F652-6FF3C5B9AE74}"/>
              </a:ext>
            </a:extLst>
          </p:cNvPr>
          <p:cNvCxnSpPr>
            <a:cxnSpLocks/>
          </p:cNvCxnSpPr>
          <p:nvPr/>
        </p:nvCxnSpPr>
        <p:spPr>
          <a:xfrm>
            <a:off x="6578565" y="3027982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D0803C-FC05-E597-6230-2A534D0025FC}"/>
              </a:ext>
            </a:extLst>
          </p:cNvPr>
          <p:cNvCxnSpPr>
            <a:cxnSpLocks/>
          </p:cNvCxnSpPr>
          <p:nvPr/>
        </p:nvCxnSpPr>
        <p:spPr>
          <a:xfrm>
            <a:off x="6568027" y="328236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C9D805-0366-C339-EA28-DD2FE1D04A18}"/>
              </a:ext>
            </a:extLst>
          </p:cNvPr>
          <p:cNvCxnSpPr>
            <a:cxnSpLocks/>
          </p:cNvCxnSpPr>
          <p:nvPr/>
        </p:nvCxnSpPr>
        <p:spPr>
          <a:xfrm>
            <a:off x="6912660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111CA6-8EC1-11A3-801D-32991CCF3E8D}"/>
              </a:ext>
            </a:extLst>
          </p:cNvPr>
          <p:cNvCxnSpPr>
            <a:cxnSpLocks/>
          </p:cNvCxnSpPr>
          <p:nvPr/>
        </p:nvCxnSpPr>
        <p:spPr>
          <a:xfrm>
            <a:off x="6902122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C6B670-5ABC-2022-6660-FB9203892BFA}"/>
              </a:ext>
            </a:extLst>
          </p:cNvPr>
          <p:cNvCxnSpPr>
            <a:cxnSpLocks/>
          </p:cNvCxnSpPr>
          <p:nvPr/>
        </p:nvCxnSpPr>
        <p:spPr>
          <a:xfrm>
            <a:off x="7257293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1D817-12F0-F7A5-624A-7FA3A8E307AB}"/>
              </a:ext>
            </a:extLst>
          </p:cNvPr>
          <p:cNvCxnSpPr>
            <a:cxnSpLocks/>
          </p:cNvCxnSpPr>
          <p:nvPr/>
        </p:nvCxnSpPr>
        <p:spPr>
          <a:xfrm>
            <a:off x="7246755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7D9B19-FE25-9FA5-B7F2-0183063E9617}"/>
              </a:ext>
            </a:extLst>
          </p:cNvPr>
          <p:cNvCxnSpPr>
            <a:cxnSpLocks/>
          </p:cNvCxnSpPr>
          <p:nvPr/>
        </p:nvCxnSpPr>
        <p:spPr>
          <a:xfrm>
            <a:off x="7612464" y="302553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0C60D0-4059-4CC2-FFEA-44BC7D9F40BF}"/>
              </a:ext>
            </a:extLst>
          </p:cNvPr>
          <p:cNvCxnSpPr>
            <a:cxnSpLocks/>
          </p:cNvCxnSpPr>
          <p:nvPr/>
        </p:nvCxnSpPr>
        <p:spPr>
          <a:xfrm>
            <a:off x="7601926" y="327991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C5CE7E-AFB7-A4B3-EC9F-F9F0D1D94669}"/>
              </a:ext>
            </a:extLst>
          </p:cNvPr>
          <p:cNvCxnSpPr>
            <a:cxnSpLocks/>
          </p:cNvCxnSpPr>
          <p:nvPr/>
        </p:nvCxnSpPr>
        <p:spPr>
          <a:xfrm>
            <a:off x="5547408" y="336309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AAF5B4-C52C-2DB1-F6CB-3E97660FED3D}"/>
              </a:ext>
            </a:extLst>
          </p:cNvPr>
          <p:cNvCxnSpPr>
            <a:cxnSpLocks/>
          </p:cNvCxnSpPr>
          <p:nvPr/>
        </p:nvCxnSpPr>
        <p:spPr>
          <a:xfrm>
            <a:off x="5805884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2F6BBD-1A85-0B06-D787-8C69729C7858}"/>
              </a:ext>
            </a:extLst>
          </p:cNvPr>
          <p:cNvCxnSpPr>
            <a:cxnSpLocks/>
          </p:cNvCxnSpPr>
          <p:nvPr/>
        </p:nvCxnSpPr>
        <p:spPr>
          <a:xfrm>
            <a:off x="6125616" y="3348104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20091E-4807-61A1-E72A-1F54CD076041}"/>
              </a:ext>
            </a:extLst>
          </p:cNvPr>
          <p:cNvCxnSpPr>
            <a:cxnSpLocks/>
          </p:cNvCxnSpPr>
          <p:nvPr/>
        </p:nvCxnSpPr>
        <p:spPr>
          <a:xfrm>
            <a:off x="6218774" y="3354614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A6C296-1EF4-9176-B2E7-33825CE12DAE}"/>
              </a:ext>
            </a:extLst>
          </p:cNvPr>
          <p:cNvCxnSpPr>
            <a:cxnSpLocks/>
          </p:cNvCxnSpPr>
          <p:nvPr/>
        </p:nvCxnSpPr>
        <p:spPr>
          <a:xfrm>
            <a:off x="6920356" y="3608995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425CDC-8229-B3B3-8AB2-CDA0B4608B7B}"/>
              </a:ext>
            </a:extLst>
          </p:cNvPr>
          <p:cNvCxnSpPr>
            <a:cxnSpLocks/>
          </p:cNvCxnSpPr>
          <p:nvPr/>
        </p:nvCxnSpPr>
        <p:spPr>
          <a:xfrm>
            <a:off x="7251419" y="360962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7A8C25-E6AA-36C0-7311-51AD9CCD4C72}"/>
              </a:ext>
            </a:extLst>
          </p:cNvPr>
          <p:cNvCxnSpPr>
            <a:cxnSpLocks/>
          </p:cNvCxnSpPr>
          <p:nvPr/>
        </p:nvCxnSpPr>
        <p:spPr>
          <a:xfrm>
            <a:off x="7612339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0150DC-A1A5-03C7-A09D-5084A08D0CA2}"/>
              </a:ext>
            </a:extLst>
          </p:cNvPr>
          <p:cNvCxnSpPr>
            <a:cxnSpLocks/>
          </p:cNvCxnSpPr>
          <p:nvPr/>
        </p:nvCxnSpPr>
        <p:spPr>
          <a:xfrm>
            <a:off x="6923293" y="3936511"/>
            <a:ext cx="156591" cy="0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76413F7-026B-6810-8F89-090C89A1D018}"/>
              </a:ext>
            </a:extLst>
          </p:cNvPr>
          <p:cNvCxnSpPr>
            <a:cxnSpLocks/>
          </p:cNvCxnSpPr>
          <p:nvPr/>
        </p:nvCxnSpPr>
        <p:spPr>
          <a:xfrm>
            <a:off x="7267952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FD6AE8-6328-4987-3146-4A7188B51475}"/>
              </a:ext>
            </a:extLst>
          </p:cNvPr>
          <p:cNvCxnSpPr>
            <a:cxnSpLocks/>
          </p:cNvCxnSpPr>
          <p:nvPr/>
        </p:nvCxnSpPr>
        <p:spPr>
          <a:xfrm>
            <a:off x="7617299" y="39340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653F92F-150A-51F9-4767-234460B4D23D}"/>
              </a:ext>
            </a:extLst>
          </p:cNvPr>
          <p:cNvCxnSpPr>
            <a:cxnSpLocks/>
          </p:cNvCxnSpPr>
          <p:nvPr/>
        </p:nvCxnSpPr>
        <p:spPr>
          <a:xfrm>
            <a:off x="6575296" y="3693853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D6DF04-B9A7-559F-5BC4-29ED394D1755}"/>
              </a:ext>
            </a:extLst>
          </p:cNvPr>
          <p:cNvCxnSpPr>
            <a:cxnSpLocks/>
          </p:cNvCxnSpPr>
          <p:nvPr/>
        </p:nvCxnSpPr>
        <p:spPr>
          <a:xfrm>
            <a:off x="5803540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B1D328-AF43-3B3C-A56C-97CAEE8F1A9B}"/>
              </a:ext>
            </a:extLst>
          </p:cNvPr>
          <p:cNvCxnSpPr>
            <a:cxnSpLocks/>
          </p:cNvCxnSpPr>
          <p:nvPr/>
        </p:nvCxnSpPr>
        <p:spPr>
          <a:xfrm>
            <a:off x="616140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435C3A-98B1-9A63-D9CF-5182D97A9BF5}"/>
              </a:ext>
            </a:extLst>
          </p:cNvPr>
          <p:cNvCxnSpPr>
            <a:cxnSpLocks/>
          </p:cNvCxnSpPr>
          <p:nvPr/>
        </p:nvCxnSpPr>
        <p:spPr>
          <a:xfrm>
            <a:off x="6481134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181B18-C875-E322-47B3-CADA00590C9D}"/>
              </a:ext>
            </a:extLst>
          </p:cNvPr>
          <p:cNvCxnSpPr>
            <a:cxnSpLocks/>
          </p:cNvCxnSpPr>
          <p:nvPr/>
        </p:nvCxnSpPr>
        <p:spPr>
          <a:xfrm>
            <a:off x="5804404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9E7AB0-E971-8DD7-B452-5D9EB2C05303}"/>
              </a:ext>
            </a:extLst>
          </p:cNvPr>
          <p:cNvCxnSpPr>
            <a:cxnSpLocks/>
          </p:cNvCxnSpPr>
          <p:nvPr/>
        </p:nvCxnSpPr>
        <p:spPr>
          <a:xfrm>
            <a:off x="5887295" y="403049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C4CCAF-BFB1-ABC1-3A81-8204DF61752F}"/>
              </a:ext>
            </a:extLst>
          </p:cNvPr>
          <p:cNvCxnSpPr>
            <a:cxnSpLocks/>
          </p:cNvCxnSpPr>
          <p:nvPr/>
        </p:nvCxnSpPr>
        <p:spPr>
          <a:xfrm>
            <a:off x="6145771" y="403049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29109E-4651-0FFA-885E-3C5DD95630CA}"/>
              </a:ext>
            </a:extLst>
          </p:cNvPr>
          <p:cNvCxnSpPr>
            <a:cxnSpLocks/>
          </p:cNvCxnSpPr>
          <p:nvPr/>
        </p:nvCxnSpPr>
        <p:spPr>
          <a:xfrm>
            <a:off x="6477309" y="4018469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718EF1-2B32-CB19-5617-F209707E752B}"/>
              </a:ext>
            </a:extLst>
          </p:cNvPr>
          <p:cNvCxnSpPr>
            <a:cxnSpLocks/>
          </p:cNvCxnSpPr>
          <p:nvPr/>
        </p:nvCxnSpPr>
        <p:spPr>
          <a:xfrm>
            <a:off x="6818676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636E87-8399-F205-9526-9B00F4E5EFB5}"/>
              </a:ext>
            </a:extLst>
          </p:cNvPr>
          <p:cNvCxnSpPr>
            <a:cxnSpLocks/>
          </p:cNvCxnSpPr>
          <p:nvPr/>
        </p:nvCxnSpPr>
        <p:spPr>
          <a:xfrm>
            <a:off x="6923573" y="402943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ED429E-62A2-2E39-3262-24CA8C321DBD}"/>
              </a:ext>
            </a:extLst>
          </p:cNvPr>
          <p:cNvCxnSpPr>
            <a:cxnSpLocks/>
          </p:cNvCxnSpPr>
          <p:nvPr/>
        </p:nvCxnSpPr>
        <p:spPr>
          <a:xfrm>
            <a:off x="7261511" y="401470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084121-558B-5538-F7A6-3A602994B6F7}"/>
              </a:ext>
            </a:extLst>
          </p:cNvPr>
          <p:cNvCxnSpPr>
            <a:cxnSpLocks/>
          </p:cNvCxnSpPr>
          <p:nvPr/>
        </p:nvCxnSpPr>
        <p:spPr>
          <a:xfrm>
            <a:off x="7250973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B241CB-2D26-7D2E-4053-91A141FF079F}"/>
              </a:ext>
            </a:extLst>
          </p:cNvPr>
          <p:cNvCxnSpPr>
            <a:cxnSpLocks/>
          </p:cNvCxnSpPr>
          <p:nvPr/>
        </p:nvCxnSpPr>
        <p:spPr>
          <a:xfrm>
            <a:off x="7601926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4AFA00-E605-5A7E-770F-ED4B570F987D}"/>
              </a:ext>
            </a:extLst>
          </p:cNvPr>
          <p:cNvCxnSpPr>
            <a:cxnSpLocks/>
          </p:cNvCxnSpPr>
          <p:nvPr/>
        </p:nvCxnSpPr>
        <p:spPr>
          <a:xfrm>
            <a:off x="5545928" y="435628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B5223F-A7A8-B93B-7005-1A5E9605741E}"/>
              </a:ext>
            </a:extLst>
          </p:cNvPr>
          <p:cNvCxnSpPr>
            <a:cxnSpLocks/>
          </p:cNvCxnSpPr>
          <p:nvPr/>
        </p:nvCxnSpPr>
        <p:spPr>
          <a:xfrm>
            <a:off x="5804404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060628-2008-43C3-6E5A-F3CB1DEE792D}"/>
              </a:ext>
            </a:extLst>
          </p:cNvPr>
          <p:cNvCxnSpPr>
            <a:cxnSpLocks/>
          </p:cNvCxnSpPr>
          <p:nvPr/>
        </p:nvCxnSpPr>
        <p:spPr>
          <a:xfrm>
            <a:off x="6232058" y="435210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8FF29F-66DD-D62F-411E-5D71CD527B59}"/>
              </a:ext>
            </a:extLst>
          </p:cNvPr>
          <p:cNvCxnSpPr>
            <a:cxnSpLocks/>
          </p:cNvCxnSpPr>
          <p:nvPr/>
        </p:nvCxnSpPr>
        <p:spPr>
          <a:xfrm>
            <a:off x="6490534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2D7D48-96C0-A1AA-D140-478DC95E865A}"/>
              </a:ext>
            </a:extLst>
          </p:cNvPr>
          <p:cNvCxnSpPr>
            <a:cxnSpLocks/>
          </p:cNvCxnSpPr>
          <p:nvPr/>
        </p:nvCxnSpPr>
        <p:spPr>
          <a:xfrm>
            <a:off x="6825165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705D421-90B0-4D4C-C05C-E92028643F42}"/>
              </a:ext>
            </a:extLst>
          </p:cNvPr>
          <p:cNvCxnSpPr>
            <a:cxnSpLocks/>
          </p:cNvCxnSpPr>
          <p:nvPr/>
        </p:nvCxnSpPr>
        <p:spPr>
          <a:xfrm>
            <a:off x="7181547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B54669-6C48-DA41-B043-D22E5B8DD39E}"/>
              </a:ext>
            </a:extLst>
          </p:cNvPr>
          <p:cNvCxnSpPr>
            <a:cxnSpLocks/>
          </p:cNvCxnSpPr>
          <p:nvPr/>
        </p:nvCxnSpPr>
        <p:spPr>
          <a:xfrm>
            <a:off x="6145771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CE7D31-C885-8847-901B-A476D099AA90}"/>
              </a:ext>
            </a:extLst>
          </p:cNvPr>
          <p:cNvCxnSpPr>
            <a:cxnSpLocks/>
          </p:cNvCxnSpPr>
          <p:nvPr/>
        </p:nvCxnSpPr>
        <p:spPr>
          <a:xfrm>
            <a:off x="7257292" y="4349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8CE334A-1269-3621-7FEF-6F17D4DC4D3A}"/>
              </a:ext>
            </a:extLst>
          </p:cNvPr>
          <p:cNvCxnSpPr>
            <a:cxnSpLocks/>
          </p:cNvCxnSpPr>
          <p:nvPr/>
        </p:nvCxnSpPr>
        <p:spPr>
          <a:xfrm>
            <a:off x="7617298" y="436181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F048E1-4AC6-85FB-2234-EEC880B78ACB}"/>
              </a:ext>
            </a:extLst>
          </p:cNvPr>
          <p:cNvSpPr txBox="1"/>
          <p:nvPr/>
        </p:nvSpPr>
        <p:spPr>
          <a:xfrm>
            <a:off x="4741172" y="5059494"/>
            <a:ext cx="578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TAACT-AT -&gt; TA-TCAAT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TA-CTGAT -&gt; TAGTC-AT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6*match + 2*gap = 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CE3FD9-BD58-0F3D-8699-72519031EEE1}"/>
              </a:ext>
            </a:extLst>
          </p:cNvPr>
          <p:cNvSpPr txBox="1"/>
          <p:nvPr/>
        </p:nvSpPr>
        <p:spPr>
          <a:xfrm>
            <a:off x="3683208" y="5071191"/>
            <a:ext cx="1134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Horizontal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Vertical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Score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10BE89-BB99-2FDE-0503-2B956E210039}"/>
              </a:ext>
            </a:extLst>
          </p:cNvPr>
          <p:cNvSpPr/>
          <p:nvPr/>
        </p:nvSpPr>
        <p:spPr>
          <a:xfrm>
            <a:off x="7687605" y="4428693"/>
            <a:ext cx="344659" cy="344659"/>
          </a:xfrm>
          <a:prstGeom prst="ellipse">
            <a:avLst/>
          </a:prstGeom>
          <a:noFill/>
          <a:ln>
            <a:solidFill>
              <a:srgbClr val="785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6C0ED-454F-58C3-7BC7-ED7796858D89}"/>
              </a:ext>
            </a:extLst>
          </p:cNvPr>
          <p:cNvSpPr txBox="1"/>
          <p:nvPr/>
        </p:nvSpPr>
        <p:spPr>
          <a:xfrm>
            <a:off x="8299804" y="4045838"/>
            <a:ext cx="274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Optimal alignment score is always equal to bottom right cell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8DB15-AF78-B494-AFB5-3AA134D7590B}"/>
              </a:ext>
            </a:extLst>
          </p:cNvPr>
          <p:cNvSpPr txBox="1"/>
          <p:nvPr/>
        </p:nvSpPr>
        <p:spPr>
          <a:xfrm>
            <a:off x="1341120" y="5060409"/>
            <a:ext cx="1578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Match = +1</a:t>
            </a:r>
          </a:p>
          <a:p>
            <a:pPr algn="ctr"/>
            <a:r>
              <a:rPr lang="en-US" dirty="0"/>
              <a:t>Mismatch = -1</a:t>
            </a:r>
          </a:p>
          <a:p>
            <a:pPr algn="ctr"/>
            <a:r>
              <a:rPr lang="en-US" dirty="0"/>
              <a:t>Gap = -1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35561B-C572-32D7-B84E-7FB85382739A}"/>
              </a:ext>
            </a:extLst>
          </p:cNvPr>
          <p:cNvCxnSpPr>
            <a:cxnSpLocks/>
          </p:cNvCxnSpPr>
          <p:nvPr/>
        </p:nvCxnSpPr>
        <p:spPr>
          <a:xfrm>
            <a:off x="6575296" y="360887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FF6B9-FA64-25F5-F08C-DB3F093A2072}"/>
              </a:ext>
            </a:extLst>
          </p:cNvPr>
          <p:cNvCxnSpPr>
            <a:cxnSpLocks/>
          </p:cNvCxnSpPr>
          <p:nvPr/>
        </p:nvCxnSpPr>
        <p:spPr>
          <a:xfrm>
            <a:off x="6234814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70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BE58-5E1E-21E6-9020-3F64769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complicated: alternative alignments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66A3-24E6-B3A0-852D-858327E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2DFE-7B2A-4C27-E277-E3B47D9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020-11EA-05CB-0490-BF652E2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8E9A0B-ACB9-CD79-269F-1450C197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64029"/>
              </p:ext>
            </p:extLst>
          </p:nvPr>
        </p:nvGraphicFramePr>
        <p:xfrm>
          <a:off x="4937378" y="1763284"/>
          <a:ext cx="3089025" cy="2998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225">
                  <a:extLst>
                    <a:ext uri="{9D8B030D-6E8A-4147-A177-3AD203B41FA5}">
                      <a16:colId xmlns:a16="http://schemas.microsoft.com/office/drawing/2014/main" val="4278165746"/>
                    </a:ext>
                  </a:extLst>
                </a:gridCol>
              </a:tblGrid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endParaRPr lang="en-US" sz="13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785EF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8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dirty="0">
                          <a:solidFill>
                            <a:srgbClr val="FE61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2909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977D23-BEFA-3745-873B-77AAE5496D26}"/>
              </a:ext>
            </a:extLst>
          </p:cNvPr>
          <p:cNvCxnSpPr>
            <a:cxnSpLocks/>
          </p:cNvCxnSpPr>
          <p:nvPr/>
        </p:nvCxnSpPr>
        <p:spPr>
          <a:xfrm>
            <a:off x="5541156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109F36-3AFB-70AC-12BC-C4AE964D32C5}"/>
              </a:ext>
            </a:extLst>
          </p:cNvPr>
          <p:cNvCxnSpPr>
            <a:cxnSpLocks/>
          </p:cNvCxnSpPr>
          <p:nvPr/>
        </p:nvCxnSpPr>
        <p:spPr>
          <a:xfrm>
            <a:off x="5878781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DA340-88DA-9DF0-189F-F828938F20DA}"/>
              </a:ext>
            </a:extLst>
          </p:cNvPr>
          <p:cNvCxnSpPr>
            <a:cxnSpLocks/>
          </p:cNvCxnSpPr>
          <p:nvPr/>
        </p:nvCxnSpPr>
        <p:spPr>
          <a:xfrm>
            <a:off x="622344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CD200-2A2D-A63F-DD4E-DF7B92F321A0}"/>
              </a:ext>
            </a:extLst>
          </p:cNvPr>
          <p:cNvCxnSpPr>
            <a:cxnSpLocks/>
          </p:cNvCxnSpPr>
          <p:nvPr/>
        </p:nvCxnSpPr>
        <p:spPr>
          <a:xfrm>
            <a:off x="6579820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198040-812E-5951-2CC8-C40B3D985D93}"/>
              </a:ext>
            </a:extLst>
          </p:cNvPr>
          <p:cNvCxnSpPr>
            <a:cxnSpLocks/>
          </p:cNvCxnSpPr>
          <p:nvPr/>
        </p:nvCxnSpPr>
        <p:spPr>
          <a:xfrm>
            <a:off x="6917445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96EE85-EDF7-B09F-4596-73184891D248}"/>
              </a:ext>
            </a:extLst>
          </p:cNvPr>
          <p:cNvCxnSpPr>
            <a:cxnSpLocks/>
          </p:cNvCxnSpPr>
          <p:nvPr/>
        </p:nvCxnSpPr>
        <p:spPr>
          <a:xfrm>
            <a:off x="7262104" y="22788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CFFA0F-B3FD-2458-154A-575752D548BD}"/>
              </a:ext>
            </a:extLst>
          </p:cNvPr>
          <p:cNvCxnSpPr>
            <a:cxnSpLocks/>
          </p:cNvCxnSpPr>
          <p:nvPr/>
        </p:nvCxnSpPr>
        <p:spPr>
          <a:xfrm>
            <a:off x="7611451" y="227642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6E4BF-618C-EDAA-F7C6-35EDF3109931}"/>
              </a:ext>
            </a:extLst>
          </p:cNvPr>
          <p:cNvCxnSpPr>
            <a:cxnSpLocks/>
          </p:cNvCxnSpPr>
          <p:nvPr/>
        </p:nvCxnSpPr>
        <p:spPr>
          <a:xfrm>
            <a:off x="5448022" y="2365901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9D7568-6E28-D7E7-DE4E-A8859631EC2A}"/>
              </a:ext>
            </a:extLst>
          </p:cNvPr>
          <p:cNvCxnSpPr>
            <a:cxnSpLocks/>
          </p:cNvCxnSpPr>
          <p:nvPr/>
        </p:nvCxnSpPr>
        <p:spPr>
          <a:xfrm>
            <a:off x="5448022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43846A-74B8-4122-EE34-47B8D521C787}"/>
              </a:ext>
            </a:extLst>
          </p:cNvPr>
          <p:cNvCxnSpPr>
            <a:cxnSpLocks/>
          </p:cNvCxnSpPr>
          <p:nvPr/>
        </p:nvCxnSpPr>
        <p:spPr>
          <a:xfrm>
            <a:off x="5448022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E60275-2D44-5D65-3B74-692642E67035}"/>
              </a:ext>
            </a:extLst>
          </p:cNvPr>
          <p:cNvCxnSpPr>
            <a:cxnSpLocks/>
          </p:cNvCxnSpPr>
          <p:nvPr/>
        </p:nvCxnSpPr>
        <p:spPr>
          <a:xfrm>
            <a:off x="5448022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73D01F-7399-1676-D24E-0FD0EF90D65C}"/>
              </a:ext>
            </a:extLst>
          </p:cNvPr>
          <p:cNvCxnSpPr>
            <a:cxnSpLocks/>
          </p:cNvCxnSpPr>
          <p:nvPr/>
        </p:nvCxnSpPr>
        <p:spPr>
          <a:xfrm>
            <a:off x="5541156" y="2370074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2F35-78BF-8917-6297-8A69A2DFBBD5}"/>
              </a:ext>
            </a:extLst>
          </p:cNvPr>
          <p:cNvCxnSpPr>
            <a:cxnSpLocks/>
          </p:cNvCxnSpPr>
          <p:nvPr/>
        </p:nvCxnSpPr>
        <p:spPr>
          <a:xfrm>
            <a:off x="7611450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FCF5-A752-CA82-3333-64C1BC881F19}"/>
              </a:ext>
            </a:extLst>
          </p:cNvPr>
          <p:cNvCxnSpPr>
            <a:cxnSpLocks/>
          </p:cNvCxnSpPr>
          <p:nvPr/>
        </p:nvCxnSpPr>
        <p:spPr>
          <a:xfrm>
            <a:off x="5878781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A0D47C-56F1-B42C-D183-0BD0998B526F}"/>
              </a:ext>
            </a:extLst>
          </p:cNvPr>
          <p:cNvCxnSpPr>
            <a:cxnSpLocks/>
          </p:cNvCxnSpPr>
          <p:nvPr/>
        </p:nvCxnSpPr>
        <p:spPr>
          <a:xfrm>
            <a:off x="622344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604B8-9491-983E-5EDC-7ECE56678249}"/>
              </a:ext>
            </a:extLst>
          </p:cNvPr>
          <p:cNvCxnSpPr>
            <a:cxnSpLocks/>
          </p:cNvCxnSpPr>
          <p:nvPr/>
        </p:nvCxnSpPr>
        <p:spPr>
          <a:xfrm>
            <a:off x="6579820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EA7E59-457F-6D9A-E4A6-A7F60C164A63}"/>
              </a:ext>
            </a:extLst>
          </p:cNvPr>
          <p:cNvCxnSpPr>
            <a:cxnSpLocks/>
          </p:cNvCxnSpPr>
          <p:nvPr/>
        </p:nvCxnSpPr>
        <p:spPr>
          <a:xfrm>
            <a:off x="6917445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3A7CE2-4D9B-0AAF-2A01-00D8DC291F1A}"/>
              </a:ext>
            </a:extLst>
          </p:cNvPr>
          <p:cNvCxnSpPr>
            <a:cxnSpLocks/>
          </p:cNvCxnSpPr>
          <p:nvPr/>
        </p:nvCxnSpPr>
        <p:spPr>
          <a:xfrm>
            <a:off x="7262104" y="260711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E62C63-170C-35E2-FA88-7568E5C1DDA6}"/>
              </a:ext>
            </a:extLst>
          </p:cNvPr>
          <p:cNvCxnSpPr>
            <a:cxnSpLocks/>
          </p:cNvCxnSpPr>
          <p:nvPr/>
        </p:nvCxnSpPr>
        <p:spPr>
          <a:xfrm>
            <a:off x="7611451" y="260466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19ED7-EBCF-EBA9-3071-5874FC780741}"/>
              </a:ext>
            </a:extLst>
          </p:cNvPr>
          <p:cNvCxnSpPr>
            <a:cxnSpLocks/>
          </p:cNvCxnSpPr>
          <p:nvPr/>
        </p:nvCxnSpPr>
        <p:spPr>
          <a:xfrm>
            <a:off x="544802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AE9C6C-3E75-4E38-F1BA-A29D9AD57E8C}"/>
              </a:ext>
            </a:extLst>
          </p:cNvPr>
          <p:cNvCxnSpPr>
            <a:cxnSpLocks/>
          </p:cNvCxnSpPr>
          <p:nvPr/>
        </p:nvCxnSpPr>
        <p:spPr>
          <a:xfrm>
            <a:off x="5448022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E43518-9E52-E752-5AC9-7643511A3E09}"/>
              </a:ext>
            </a:extLst>
          </p:cNvPr>
          <p:cNvCxnSpPr>
            <a:cxnSpLocks/>
          </p:cNvCxnSpPr>
          <p:nvPr/>
        </p:nvCxnSpPr>
        <p:spPr>
          <a:xfrm>
            <a:off x="5448022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2F97A8-4AE0-E7D5-11F4-38E3AF682071}"/>
              </a:ext>
            </a:extLst>
          </p:cNvPr>
          <p:cNvCxnSpPr>
            <a:cxnSpLocks/>
          </p:cNvCxnSpPr>
          <p:nvPr/>
        </p:nvCxnSpPr>
        <p:spPr>
          <a:xfrm>
            <a:off x="5797370" y="2690398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D4EF21-4C5A-069D-4C8A-927CEFE93E1F}"/>
              </a:ext>
            </a:extLst>
          </p:cNvPr>
          <p:cNvCxnSpPr>
            <a:cxnSpLocks/>
          </p:cNvCxnSpPr>
          <p:nvPr/>
        </p:nvCxnSpPr>
        <p:spPr>
          <a:xfrm>
            <a:off x="5878780" y="2692531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6DFD64-71F1-9672-7CBD-1675C1609766}"/>
              </a:ext>
            </a:extLst>
          </p:cNvPr>
          <p:cNvCxnSpPr>
            <a:cxnSpLocks/>
          </p:cNvCxnSpPr>
          <p:nvPr/>
        </p:nvCxnSpPr>
        <p:spPr>
          <a:xfrm>
            <a:off x="7265015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00AF4B-6F55-0CE9-B175-4BB15D002F0F}"/>
              </a:ext>
            </a:extLst>
          </p:cNvPr>
          <p:cNvCxnSpPr>
            <a:cxnSpLocks/>
          </p:cNvCxnSpPr>
          <p:nvPr/>
        </p:nvCxnSpPr>
        <p:spPr>
          <a:xfrm>
            <a:off x="6927390" y="269035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29395E-D158-5FA3-E969-D1D36F2D2116}"/>
              </a:ext>
            </a:extLst>
          </p:cNvPr>
          <p:cNvCxnSpPr>
            <a:cxnSpLocks/>
          </p:cNvCxnSpPr>
          <p:nvPr/>
        </p:nvCxnSpPr>
        <p:spPr>
          <a:xfrm>
            <a:off x="622284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971787-88E0-7307-BDB5-CAF3D4644B1A}"/>
              </a:ext>
            </a:extLst>
          </p:cNvPr>
          <p:cNvCxnSpPr>
            <a:cxnSpLocks/>
          </p:cNvCxnSpPr>
          <p:nvPr/>
        </p:nvCxnSpPr>
        <p:spPr>
          <a:xfrm>
            <a:off x="6579227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19812F-6402-70E8-9B6B-B385217E2AB4}"/>
              </a:ext>
            </a:extLst>
          </p:cNvPr>
          <p:cNvCxnSpPr>
            <a:cxnSpLocks/>
          </p:cNvCxnSpPr>
          <p:nvPr/>
        </p:nvCxnSpPr>
        <p:spPr>
          <a:xfrm>
            <a:off x="6916852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21DB62-E197-B493-3CE5-9D90071A0F3C}"/>
              </a:ext>
            </a:extLst>
          </p:cNvPr>
          <p:cNvCxnSpPr>
            <a:cxnSpLocks/>
          </p:cNvCxnSpPr>
          <p:nvPr/>
        </p:nvCxnSpPr>
        <p:spPr>
          <a:xfrm>
            <a:off x="7261511" y="2944738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3A28E5-299D-604B-F0D3-FAC12B02A6E4}"/>
              </a:ext>
            </a:extLst>
          </p:cNvPr>
          <p:cNvCxnSpPr>
            <a:cxnSpLocks/>
          </p:cNvCxnSpPr>
          <p:nvPr/>
        </p:nvCxnSpPr>
        <p:spPr>
          <a:xfrm>
            <a:off x="7610858" y="2942294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686B5D-BE58-B037-DF75-B1262304BF38}"/>
              </a:ext>
            </a:extLst>
          </p:cNvPr>
          <p:cNvCxnSpPr>
            <a:cxnSpLocks/>
          </p:cNvCxnSpPr>
          <p:nvPr/>
        </p:nvCxnSpPr>
        <p:spPr>
          <a:xfrm>
            <a:off x="5805884" y="3022195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BD12D-C292-09AF-7727-94AF0A21B164}"/>
              </a:ext>
            </a:extLst>
          </p:cNvPr>
          <p:cNvCxnSpPr>
            <a:cxnSpLocks/>
          </p:cNvCxnSpPr>
          <p:nvPr/>
        </p:nvCxnSpPr>
        <p:spPr>
          <a:xfrm>
            <a:off x="6125616" y="3022195"/>
            <a:ext cx="0" cy="161792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66CB05-F158-889E-37F8-473A2273EEE7}"/>
              </a:ext>
            </a:extLst>
          </p:cNvPr>
          <p:cNvCxnSpPr>
            <a:cxnSpLocks/>
          </p:cNvCxnSpPr>
          <p:nvPr/>
        </p:nvCxnSpPr>
        <p:spPr>
          <a:xfrm>
            <a:off x="6234815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1C0C7B-D275-B866-F652-6FF3C5B9AE74}"/>
              </a:ext>
            </a:extLst>
          </p:cNvPr>
          <p:cNvCxnSpPr>
            <a:cxnSpLocks/>
          </p:cNvCxnSpPr>
          <p:nvPr/>
        </p:nvCxnSpPr>
        <p:spPr>
          <a:xfrm>
            <a:off x="6578565" y="3027982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D0803C-FC05-E597-6230-2A534D0025FC}"/>
              </a:ext>
            </a:extLst>
          </p:cNvPr>
          <p:cNvCxnSpPr>
            <a:cxnSpLocks/>
          </p:cNvCxnSpPr>
          <p:nvPr/>
        </p:nvCxnSpPr>
        <p:spPr>
          <a:xfrm>
            <a:off x="6568027" y="3282363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C9D805-0366-C339-EA28-DD2FE1D04A18}"/>
              </a:ext>
            </a:extLst>
          </p:cNvPr>
          <p:cNvCxnSpPr>
            <a:cxnSpLocks/>
          </p:cNvCxnSpPr>
          <p:nvPr/>
        </p:nvCxnSpPr>
        <p:spPr>
          <a:xfrm>
            <a:off x="6912660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111CA6-8EC1-11A3-801D-32991CCF3E8D}"/>
              </a:ext>
            </a:extLst>
          </p:cNvPr>
          <p:cNvCxnSpPr>
            <a:cxnSpLocks/>
          </p:cNvCxnSpPr>
          <p:nvPr/>
        </p:nvCxnSpPr>
        <p:spPr>
          <a:xfrm>
            <a:off x="6902122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C6B670-5ABC-2022-6660-FB9203892BFA}"/>
              </a:ext>
            </a:extLst>
          </p:cNvPr>
          <p:cNvCxnSpPr>
            <a:cxnSpLocks/>
          </p:cNvCxnSpPr>
          <p:nvPr/>
        </p:nvCxnSpPr>
        <p:spPr>
          <a:xfrm>
            <a:off x="7257293" y="302636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1D817-12F0-F7A5-624A-7FA3A8E307AB}"/>
              </a:ext>
            </a:extLst>
          </p:cNvPr>
          <p:cNvCxnSpPr>
            <a:cxnSpLocks/>
          </p:cNvCxnSpPr>
          <p:nvPr/>
        </p:nvCxnSpPr>
        <p:spPr>
          <a:xfrm>
            <a:off x="7246755" y="328074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7D9B19-FE25-9FA5-B7F2-0183063E9617}"/>
              </a:ext>
            </a:extLst>
          </p:cNvPr>
          <p:cNvCxnSpPr>
            <a:cxnSpLocks/>
          </p:cNvCxnSpPr>
          <p:nvPr/>
        </p:nvCxnSpPr>
        <p:spPr>
          <a:xfrm>
            <a:off x="7612464" y="3025538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0C60D0-4059-4CC2-FFEA-44BC7D9F40BF}"/>
              </a:ext>
            </a:extLst>
          </p:cNvPr>
          <p:cNvCxnSpPr>
            <a:cxnSpLocks/>
          </p:cNvCxnSpPr>
          <p:nvPr/>
        </p:nvCxnSpPr>
        <p:spPr>
          <a:xfrm>
            <a:off x="7601926" y="3279919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C5CE7E-AFB7-A4B3-EC9F-F9F0D1D94669}"/>
              </a:ext>
            </a:extLst>
          </p:cNvPr>
          <p:cNvCxnSpPr>
            <a:cxnSpLocks/>
          </p:cNvCxnSpPr>
          <p:nvPr/>
        </p:nvCxnSpPr>
        <p:spPr>
          <a:xfrm>
            <a:off x="5547408" y="3363093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AAF5B4-C52C-2DB1-F6CB-3E97660FED3D}"/>
              </a:ext>
            </a:extLst>
          </p:cNvPr>
          <p:cNvCxnSpPr>
            <a:cxnSpLocks/>
          </p:cNvCxnSpPr>
          <p:nvPr/>
        </p:nvCxnSpPr>
        <p:spPr>
          <a:xfrm>
            <a:off x="5805884" y="336309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2F6BBD-1A85-0B06-D787-8C69729C7858}"/>
              </a:ext>
            </a:extLst>
          </p:cNvPr>
          <p:cNvCxnSpPr>
            <a:cxnSpLocks/>
          </p:cNvCxnSpPr>
          <p:nvPr/>
        </p:nvCxnSpPr>
        <p:spPr>
          <a:xfrm>
            <a:off x="6125616" y="3348104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20091E-4807-61A1-E72A-1F54CD076041}"/>
              </a:ext>
            </a:extLst>
          </p:cNvPr>
          <p:cNvCxnSpPr>
            <a:cxnSpLocks/>
          </p:cNvCxnSpPr>
          <p:nvPr/>
        </p:nvCxnSpPr>
        <p:spPr>
          <a:xfrm>
            <a:off x="6218774" y="3354614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A6C296-1EF4-9176-B2E7-33825CE12DAE}"/>
              </a:ext>
            </a:extLst>
          </p:cNvPr>
          <p:cNvCxnSpPr>
            <a:cxnSpLocks/>
          </p:cNvCxnSpPr>
          <p:nvPr/>
        </p:nvCxnSpPr>
        <p:spPr>
          <a:xfrm>
            <a:off x="6920356" y="3608995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425CDC-8229-B3B3-8AB2-CDA0B4608B7B}"/>
              </a:ext>
            </a:extLst>
          </p:cNvPr>
          <p:cNvCxnSpPr>
            <a:cxnSpLocks/>
          </p:cNvCxnSpPr>
          <p:nvPr/>
        </p:nvCxnSpPr>
        <p:spPr>
          <a:xfrm>
            <a:off x="7251419" y="360962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7A8C25-E6AA-36C0-7311-51AD9CCD4C72}"/>
              </a:ext>
            </a:extLst>
          </p:cNvPr>
          <p:cNvCxnSpPr>
            <a:cxnSpLocks/>
          </p:cNvCxnSpPr>
          <p:nvPr/>
        </p:nvCxnSpPr>
        <p:spPr>
          <a:xfrm>
            <a:off x="7612339" y="335461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0150DC-A1A5-03C7-A09D-5084A08D0CA2}"/>
              </a:ext>
            </a:extLst>
          </p:cNvPr>
          <p:cNvCxnSpPr>
            <a:cxnSpLocks/>
          </p:cNvCxnSpPr>
          <p:nvPr/>
        </p:nvCxnSpPr>
        <p:spPr>
          <a:xfrm>
            <a:off x="6923293" y="3936511"/>
            <a:ext cx="156591" cy="0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76413F7-026B-6810-8F89-090C89A1D018}"/>
              </a:ext>
            </a:extLst>
          </p:cNvPr>
          <p:cNvCxnSpPr>
            <a:cxnSpLocks/>
          </p:cNvCxnSpPr>
          <p:nvPr/>
        </p:nvCxnSpPr>
        <p:spPr>
          <a:xfrm>
            <a:off x="7267952" y="393651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FD6AE8-6328-4987-3146-4A7188B51475}"/>
              </a:ext>
            </a:extLst>
          </p:cNvPr>
          <p:cNvCxnSpPr>
            <a:cxnSpLocks/>
          </p:cNvCxnSpPr>
          <p:nvPr/>
        </p:nvCxnSpPr>
        <p:spPr>
          <a:xfrm>
            <a:off x="7617299" y="393406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653F92F-150A-51F9-4767-234460B4D23D}"/>
              </a:ext>
            </a:extLst>
          </p:cNvPr>
          <p:cNvCxnSpPr>
            <a:cxnSpLocks/>
          </p:cNvCxnSpPr>
          <p:nvPr/>
        </p:nvCxnSpPr>
        <p:spPr>
          <a:xfrm>
            <a:off x="6575296" y="3693853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D6DF04-B9A7-559F-5BC4-29ED394D1755}"/>
              </a:ext>
            </a:extLst>
          </p:cNvPr>
          <p:cNvCxnSpPr>
            <a:cxnSpLocks/>
          </p:cNvCxnSpPr>
          <p:nvPr/>
        </p:nvCxnSpPr>
        <p:spPr>
          <a:xfrm>
            <a:off x="5803540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B1D328-AF43-3B3C-A56C-97CAEE8F1A9B}"/>
              </a:ext>
            </a:extLst>
          </p:cNvPr>
          <p:cNvCxnSpPr>
            <a:cxnSpLocks/>
          </p:cNvCxnSpPr>
          <p:nvPr/>
        </p:nvCxnSpPr>
        <p:spPr>
          <a:xfrm>
            <a:off x="6161402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435C3A-98B1-9A63-D9CF-5182D97A9BF5}"/>
              </a:ext>
            </a:extLst>
          </p:cNvPr>
          <p:cNvCxnSpPr>
            <a:cxnSpLocks/>
          </p:cNvCxnSpPr>
          <p:nvPr/>
        </p:nvCxnSpPr>
        <p:spPr>
          <a:xfrm>
            <a:off x="6481134" y="3699986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181B18-C875-E322-47B3-CADA00590C9D}"/>
              </a:ext>
            </a:extLst>
          </p:cNvPr>
          <p:cNvCxnSpPr>
            <a:cxnSpLocks/>
          </p:cNvCxnSpPr>
          <p:nvPr/>
        </p:nvCxnSpPr>
        <p:spPr>
          <a:xfrm>
            <a:off x="5804404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9E7AB0-E971-8DD7-B452-5D9EB2C05303}"/>
              </a:ext>
            </a:extLst>
          </p:cNvPr>
          <p:cNvCxnSpPr>
            <a:cxnSpLocks/>
          </p:cNvCxnSpPr>
          <p:nvPr/>
        </p:nvCxnSpPr>
        <p:spPr>
          <a:xfrm>
            <a:off x="5887295" y="403049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C4CCAF-BFB1-ABC1-3A81-8204DF61752F}"/>
              </a:ext>
            </a:extLst>
          </p:cNvPr>
          <p:cNvCxnSpPr>
            <a:cxnSpLocks/>
          </p:cNvCxnSpPr>
          <p:nvPr/>
        </p:nvCxnSpPr>
        <p:spPr>
          <a:xfrm>
            <a:off x="6145771" y="403049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29109E-4651-0FFA-885E-3C5DD95630CA}"/>
              </a:ext>
            </a:extLst>
          </p:cNvPr>
          <p:cNvCxnSpPr>
            <a:cxnSpLocks/>
          </p:cNvCxnSpPr>
          <p:nvPr/>
        </p:nvCxnSpPr>
        <p:spPr>
          <a:xfrm>
            <a:off x="6477309" y="4018469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718EF1-2B32-CB19-5617-F209707E752B}"/>
              </a:ext>
            </a:extLst>
          </p:cNvPr>
          <p:cNvCxnSpPr>
            <a:cxnSpLocks/>
          </p:cNvCxnSpPr>
          <p:nvPr/>
        </p:nvCxnSpPr>
        <p:spPr>
          <a:xfrm>
            <a:off x="6818676" y="4024483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636E87-8399-F205-9526-9B00F4E5EFB5}"/>
              </a:ext>
            </a:extLst>
          </p:cNvPr>
          <p:cNvCxnSpPr>
            <a:cxnSpLocks/>
          </p:cNvCxnSpPr>
          <p:nvPr/>
        </p:nvCxnSpPr>
        <p:spPr>
          <a:xfrm>
            <a:off x="6923573" y="4029430"/>
            <a:ext cx="156591" cy="157619"/>
          </a:xfrm>
          <a:prstGeom prst="straightConnector1">
            <a:avLst/>
          </a:prstGeom>
          <a:ln w="9525">
            <a:solidFill>
              <a:srgbClr val="785EF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ED429E-62A2-2E39-3262-24CA8C321DBD}"/>
              </a:ext>
            </a:extLst>
          </p:cNvPr>
          <p:cNvCxnSpPr>
            <a:cxnSpLocks/>
          </p:cNvCxnSpPr>
          <p:nvPr/>
        </p:nvCxnSpPr>
        <p:spPr>
          <a:xfrm>
            <a:off x="7261511" y="401470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084121-558B-5538-F7A6-3A602994B6F7}"/>
              </a:ext>
            </a:extLst>
          </p:cNvPr>
          <p:cNvCxnSpPr>
            <a:cxnSpLocks/>
          </p:cNvCxnSpPr>
          <p:nvPr/>
        </p:nvCxnSpPr>
        <p:spPr>
          <a:xfrm>
            <a:off x="7250973" y="4269087"/>
            <a:ext cx="156591" cy="0"/>
          </a:xfrm>
          <a:prstGeom prst="straightConnector1">
            <a:avLst/>
          </a:prstGeom>
          <a:ln w="9525">
            <a:solidFill>
              <a:srgbClr val="785EF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B241CB-2D26-7D2E-4053-91A141FF079F}"/>
              </a:ext>
            </a:extLst>
          </p:cNvPr>
          <p:cNvCxnSpPr>
            <a:cxnSpLocks/>
          </p:cNvCxnSpPr>
          <p:nvPr/>
        </p:nvCxnSpPr>
        <p:spPr>
          <a:xfrm>
            <a:off x="7601926" y="4269087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4AFA00-E605-5A7E-770F-ED4B570F987D}"/>
              </a:ext>
            </a:extLst>
          </p:cNvPr>
          <p:cNvCxnSpPr>
            <a:cxnSpLocks/>
          </p:cNvCxnSpPr>
          <p:nvPr/>
        </p:nvCxnSpPr>
        <p:spPr>
          <a:xfrm>
            <a:off x="5545928" y="4356280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B5223F-A7A8-B93B-7005-1A5E9605741E}"/>
              </a:ext>
            </a:extLst>
          </p:cNvPr>
          <p:cNvCxnSpPr>
            <a:cxnSpLocks/>
          </p:cNvCxnSpPr>
          <p:nvPr/>
        </p:nvCxnSpPr>
        <p:spPr>
          <a:xfrm>
            <a:off x="5804404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060628-2008-43C3-6E5A-F3CB1DEE792D}"/>
              </a:ext>
            </a:extLst>
          </p:cNvPr>
          <p:cNvCxnSpPr>
            <a:cxnSpLocks/>
          </p:cNvCxnSpPr>
          <p:nvPr/>
        </p:nvCxnSpPr>
        <p:spPr>
          <a:xfrm>
            <a:off x="6232058" y="4352107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8FF29F-66DD-D62F-411E-5D71CD527B59}"/>
              </a:ext>
            </a:extLst>
          </p:cNvPr>
          <p:cNvCxnSpPr>
            <a:cxnSpLocks/>
          </p:cNvCxnSpPr>
          <p:nvPr/>
        </p:nvCxnSpPr>
        <p:spPr>
          <a:xfrm>
            <a:off x="6490534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2D7D48-96C0-A1AA-D140-478DC95E865A}"/>
              </a:ext>
            </a:extLst>
          </p:cNvPr>
          <p:cNvCxnSpPr>
            <a:cxnSpLocks/>
          </p:cNvCxnSpPr>
          <p:nvPr/>
        </p:nvCxnSpPr>
        <p:spPr>
          <a:xfrm>
            <a:off x="6825165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705D421-90B0-4D4C-C05C-E92028643F42}"/>
              </a:ext>
            </a:extLst>
          </p:cNvPr>
          <p:cNvCxnSpPr>
            <a:cxnSpLocks/>
          </p:cNvCxnSpPr>
          <p:nvPr/>
        </p:nvCxnSpPr>
        <p:spPr>
          <a:xfrm>
            <a:off x="7181547" y="4352107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B54669-6C48-DA41-B043-D22E5B8DD39E}"/>
              </a:ext>
            </a:extLst>
          </p:cNvPr>
          <p:cNvCxnSpPr>
            <a:cxnSpLocks/>
          </p:cNvCxnSpPr>
          <p:nvPr/>
        </p:nvCxnSpPr>
        <p:spPr>
          <a:xfrm>
            <a:off x="6145771" y="4356280"/>
            <a:ext cx="0" cy="161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CE7D31-C885-8847-901B-A476D099AA90}"/>
              </a:ext>
            </a:extLst>
          </p:cNvPr>
          <p:cNvCxnSpPr>
            <a:cxnSpLocks/>
          </p:cNvCxnSpPr>
          <p:nvPr/>
        </p:nvCxnSpPr>
        <p:spPr>
          <a:xfrm>
            <a:off x="7257292" y="4349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8CE334A-1269-3621-7FEF-6F17D4DC4D3A}"/>
              </a:ext>
            </a:extLst>
          </p:cNvPr>
          <p:cNvCxnSpPr>
            <a:cxnSpLocks/>
          </p:cNvCxnSpPr>
          <p:nvPr/>
        </p:nvCxnSpPr>
        <p:spPr>
          <a:xfrm>
            <a:off x="7617298" y="4361816"/>
            <a:ext cx="156591" cy="157619"/>
          </a:xfrm>
          <a:prstGeom prst="straightConnector1">
            <a:avLst/>
          </a:prstGeom>
          <a:ln w="9525">
            <a:solidFill>
              <a:srgbClr val="FE61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F048E1-4AC6-85FB-2234-EEC880B78ACB}"/>
              </a:ext>
            </a:extLst>
          </p:cNvPr>
          <p:cNvSpPr txBox="1"/>
          <p:nvPr/>
        </p:nvSpPr>
        <p:spPr>
          <a:xfrm>
            <a:off x="4741172" y="5059494"/>
            <a:ext cx="57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TA-TC</a:t>
            </a:r>
            <a:r>
              <a:rPr lang="en-US" dirty="0">
                <a:solidFill>
                  <a:srgbClr val="FE61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	TA-TC</a:t>
            </a:r>
            <a:r>
              <a:rPr lang="en-US" dirty="0">
                <a:solidFill>
                  <a:srgbClr val="785E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TAGTC</a:t>
            </a:r>
            <a:r>
              <a:rPr lang="en-US" dirty="0">
                <a:solidFill>
                  <a:srgbClr val="FE61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	TAGTC</a:t>
            </a:r>
            <a:r>
              <a:rPr lang="en-US" dirty="0">
                <a:solidFill>
                  <a:srgbClr val="785E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B251C-6899-A3D0-01A1-268DFB422884}"/>
              </a:ext>
            </a:extLst>
          </p:cNvPr>
          <p:cNvSpPr txBox="1"/>
          <p:nvPr/>
        </p:nvSpPr>
        <p:spPr>
          <a:xfrm>
            <a:off x="8336437" y="1767027"/>
            <a:ext cx="2749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get all alternative alignments, you need to write a function that can be branched. E.g., a function that calls itself recursively.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Outside the scope of this class, but we can discuss in a review session.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68C898-7451-CC3F-7C9A-9B988475CDB5}"/>
              </a:ext>
            </a:extLst>
          </p:cNvPr>
          <p:cNvCxnSpPr>
            <a:cxnSpLocks/>
          </p:cNvCxnSpPr>
          <p:nvPr/>
        </p:nvCxnSpPr>
        <p:spPr>
          <a:xfrm>
            <a:off x="6575296" y="3608871"/>
            <a:ext cx="15659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ABDD1F-078F-6B0D-3898-5387DC2884E7}"/>
              </a:ext>
            </a:extLst>
          </p:cNvPr>
          <p:cNvCxnSpPr>
            <a:cxnSpLocks/>
          </p:cNvCxnSpPr>
          <p:nvPr/>
        </p:nvCxnSpPr>
        <p:spPr>
          <a:xfrm>
            <a:off x="6234814" y="2346884"/>
            <a:ext cx="156591" cy="15761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246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C681-933D-3E55-08EF-60612798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 to familiarize yourself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C881C-8535-2476-D710-0A2E7E62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EF779-8B68-B29C-1E57-434E751E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3D36F-D9EB-30F8-D19C-129F07D6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D6608-3004-BF14-D0ED-9497FCEBF035}"/>
              </a:ext>
            </a:extLst>
          </p:cNvPr>
          <p:cNvSpPr txBox="1"/>
          <p:nvPr/>
        </p:nvSpPr>
        <p:spPr>
          <a:xfrm>
            <a:off x="3196005" y="2618324"/>
            <a:ext cx="579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https://bioboot.github.io/bimm143_F23/class-material/nw/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0A1BF-9DC1-56CE-0DCF-8AFAAE579A1D}"/>
              </a:ext>
            </a:extLst>
          </p:cNvPr>
          <p:cNvSpPr txBox="1"/>
          <p:nvPr/>
        </p:nvSpPr>
        <p:spPr>
          <a:xfrm>
            <a:off x="3543105" y="3288007"/>
            <a:ext cx="510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Excellent web-based </a:t>
            </a:r>
            <a:r>
              <a:rPr lang="en-US" dirty="0" err="1"/>
              <a:t>javascript</a:t>
            </a:r>
            <a:r>
              <a:rPr lang="en-US" dirty="0"/>
              <a:t> application to interactively explore the Needleman-Wunsch algorithm written by Barry Grant at UCSD</a:t>
            </a:r>
          </a:p>
        </p:txBody>
      </p:sp>
    </p:spTree>
    <p:extLst>
      <p:ext uri="{BB962C8B-B14F-4D97-AF65-F5344CB8AC3E}">
        <p14:creationId xmlns:p14="http://schemas.microsoft.com/office/powerpoint/2010/main" val="3944900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 dirty="0"/>
              <a:t>End of Lesson</a:t>
            </a:r>
          </a:p>
        </p:txBody>
      </p:sp>
    </p:spTree>
    <p:extLst>
      <p:ext uri="{BB962C8B-B14F-4D97-AF65-F5344CB8AC3E}">
        <p14:creationId xmlns:p14="http://schemas.microsoft.com/office/powerpoint/2010/main" val="221866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F43A-6B46-4E86-F1FC-48842793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can be expressed as flow charts</a:t>
            </a:r>
          </a:p>
        </p:txBody>
      </p:sp>
      <p:pic>
        <p:nvPicPr>
          <p:cNvPr id="10" name="Content Placeholder 9" descr="A diagram of a clock&#10;&#10;Description automatically generated">
            <a:extLst>
              <a:ext uri="{FF2B5EF4-FFF2-40B4-BE49-F238E27FC236}">
                <a16:creationId xmlns:a16="http://schemas.microsoft.com/office/drawing/2014/main" id="{2A1393D2-3F56-D90B-89EC-ADFAF08C9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38" y="1600200"/>
            <a:ext cx="3989523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A9D88-AB3E-BAA3-79B4-ADCFFAF7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8DFBD-D81E-4BDF-273B-F0A4DB91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5C50C-A729-9D50-8985-917DF244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CF76E-370D-ECE6-E924-71EF0949243D}"/>
              </a:ext>
            </a:extLst>
          </p:cNvPr>
          <p:cNvSpPr txBox="1"/>
          <p:nvPr/>
        </p:nvSpPr>
        <p:spPr>
          <a:xfrm>
            <a:off x="859887" y="6140682"/>
            <a:ext cx="609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Adapted from: https://www.instagram.com/instachaaz/</a:t>
            </a:r>
          </a:p>
        </p:txBody>
      </p:sp>
    </p:spTree>
    <p:extLst>
      <p:ext uri="{BB962C8B-B14F-4D97-AF65-F5344CB8AC3E}">
        <p14:creationId xmlns:p14="http://schemas.microsoft.com/office/powerpoint/2010/main" val="355848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EE2C-B986-5F7E-5883-2F06120C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can be expressed as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F04A-3A51-B37C-279A-281D834B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can often be implemented using programming languages</a:t>
            </a:r>
          </a:p>
          <a:p>
            <a:endParaRPr lang="en-US" dirty="0"/>
          </a:p>
          <a:p>
            <a:r>
              <a:rPr lang="en-US" dirty="0"/>
              <a:t>Programming languages often provide clear statements of steps to perform</a:t>
            </a:r>
          </a:p>
          <a:p>
            <a:endParaRPr lang="en-US" dirty="0"/>
          </a:p>
          <a:p>
            <a:r>
              <a:rPr lang="en-US" dirty="0"/>
              <a:t>Pseudocode is a way of describing an algorithm using an approximation of a code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0DA9-AFB7-A327-FB7D-B8D37D17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A67F-EA63-0010-B029-3CE05A19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547B3-0C6D-821C-B24A-2B5D0598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1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an algorithm</a:t>
            </a:r>
          </a:p>
          <a:p>
            <a:r>
              <a:rPr lang="en-US" dirty="0"/>
              <a:t>Pseudocode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algorithms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Implementing algorithms in Python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Needleman-Wunsch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8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8A1F-B71F-D553-4826-3460B27B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one communicate how code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64AE-01EA-D1AE-9A28-6A6845B5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 is essentially anything that attempts to describe a programmatic process without using actual code.</a:t>
            </a:r>
          </a:p>
          <a:p>
            <a:endParaRPr lang="en-US" dirty="0"/>
          </a:p>
          <a:p>
            <a:r>
              <a:rPr lang="en-US" dirty="0"/>
              <a:t>Can be English sentences or almost fully-formed code</a:t>
            </a:r>
          </a:p>
          <a:p>
            <a:endParaRPr lang="en-US" dirty="0"/>
          </a:p>
          <a:p>
            <a:r>
              <a:rPr lang="en-US" dirty="0"/>
              <a:t>No universal standard, but often similar to commonly used programming languages, such as 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E597-AD23-2E0A-D215-17D7F7A7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26BB-BFA5-3C77-4D7D-5C287CAF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051D5-E5A7-783A-446A-7AF2848C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4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1EFE-3724-5C54-24B3-45616514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program to find the largest number in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B4E1-330A-F461-0DE5-8E1BF889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number 0 as the largest number seen</a:t>
            </a:r>
          </a:p>
          <a:p>
            <a:r>
              <a:rPr lang="en-US" dirty="0"/>
              <a:t>Consider each element in the list, one by one. For each element</a:t>
            </a:r>
          </a:p>
          <a:p>
            <a:pPr lvl="1"/>
            <a:r>
              <a:rPr lang="en-US" dirty="0"/>
              <a:t>If the element is larger than the current largest, replace current largest</a:t>
            </a:r>
          </a:p>
          <a:p>
            <a:pPr lvl="1"/>
            <a:r>
              <a:rPr lang="en-US" dirty="0"/>
              <a:t>Otherwise do nothing</a:t>
            </a:r>
          </a:p>
          <a:p>
            <a:pPr lvl="1"/>
            <a:r>
              <a:rPr lang="en-US" dirty="0"/>
              <a:t>Proceed to the next number</a:t>
            </a:r>
          </a:p>
          <a:p>
            <a:r>
              <a:rPr lang="en-US" dirty="0"/>
              <a:t>Once all numbers are checked, the number stored is the largest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E17F-3AAD-98E3-971D-E29CBD08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12D60-CF27-2052-C2AF-046905BF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0F7F-CF3C-9944-7406-7CB2096E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22489</TotalTime>
  <Words>4176</Words>
  <Application>Microsoft Office PowerPoint</Application>
  <PresentationFormat>Widescreen</PresentationFormat>
  <Paragraphs>1821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Lucida Console</vt:lpstr>
      <vt:lpstr>Office Theme</vt:lpstr>
      <vt:lpstr>Biol 7200: Programming for Bioinformatics Implementing algorithms</vt:lpstr>
      <vt:lpstr>Plan for today</vt:lpstr>
      <vt:lpstr>Plan for today</vt:lpstr>
      <vt:lpstr>Algorithms are sets of steps to achieve a result</vt:lpstr>
      <vt:lpstr>Algorithms can be expressed as flow charts</vt:lpstr>
      <vt:lpstr>Algorithms can be expressed as pseudocode</vt:lpstr>
      <vt:lpstr>Plan for today</vt:lpstr>
      <vt:lpstr>How does one communicate how code works?</vt:lpstr>
      <vt:lpstr>A program to find the largest number in a list</vt:lpstr>
      <vt:lpstr>A program to find the largest number in a list</vt:lpstr>
      <vt:lpstr>Implementing pseudocode using python objects</vt:lpstr>
      <vt:lpstr>Plan for today</vt:lpstr>
      <vt:lpstr>Algorithm for division – division by subtraction</vt:lpstr>
      <vt:lpstr>Algorithm for multiplication – lattice multiplication</vt:lpstr>
      <vt:lpstr>Step 1: make a matrix</vt:lpstr>
      <vt:lpstr>Step 2: multiply each digit</vt:lpstr>
      <vt:lpstr>Step 3: Sum the diagonals and carry any 1s</vt:lpstr>
      <vt:lpstr>Plan for today</vt:lpstr>
      <vt:lpstr>Example of lattice multiplication posted on canvas</vt:lpstr>
      <vt:lpstr>Plan for today</vt:lpstr>
      <vt:lpstr>sequence alignment </vt:lpstr>
      <vt:lpstr>Global vs local</vt:lpstr>
      <vt:lpstr>Alignment scoring</vt:lpstr>
      <vt:lpstr>Alignment scores determine which alignment is “best”</vt:lpstr>
      <vt:lpstr>Needleman-Wunsch (NW) is a global alignment algorithm</vt:lpstr>
      <vt:lpstr>Dynamic programming is an algorithm paradigm</vt:lpstr>
      <vt:lpstr>Dynamic programming in sequence alignment</vt:lpstr>
      <vt:lpstr>Initialization: construct an matrix</vt:lpstr>
      <vt:lpstr>Initialization: fill top row and left column as gaps</vt:lpstr>
      <vt:lpstr>Initialization: fill top row and left column as gaps</vt:lpstr>
      <vt:lpstr>Matrix-filling: fill the matrix</vt:lpstr>
      <vt:lpstr>Matrix-filling: fill the matrix</vt:lpstr>
      <vt:lpstr>Matrix-filling: fill the matrix</vt:lpstr>
      <vt:lpstr>Matrix-filling: fill the matrix</vt:lpstr>
      <vt:lpstr>Back-tracing: Follow the arrows back</vt:lpstr>
      <vt:lpstr>Back-tracing: Follow the arrows back</vt:lpstr>
      <vt:lpstr>Back-tracing: Follow the arrows back</vt:lpstr>
      <vt:lpstr>Back-tracing: Follow the arrows back</vt:lpstr>
      <vt:lpstr>Back-tracing: Follow the arrows back</vt:lpstr>
      <vt:lpstr>Back-tracing: Follow the arrows back</vt:lpstr>
      <vt:lpstr>Back-tracing: Follow the arrows back</vt:lpstr>
      <vt:lpstr>Back-tracing: Follow the arrows back</vt:lpstr>
      <vt:lpstr>Back-tracing: Follow the arrows back</vt:lpstr>
      <vt:lpstr>Finishing: reverse the sequences</vt:lpstr>
      <vt:lpstr>Finishing: alignment score</vt:lpstr>
      <vt:lpstr>Finishing: alignment score</vt:lpstr>
      <vt:lpstr>More complicated: alternative alignments</vt:lpstr>
      <vt:lpstr>Helpful resource to familiarize yourself</vt:lpstr>
      <vt:lpstr>End of Lesson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417</cp:revision>
  <dcterms:created xsi:type="dcterms:W3CDTF">2011-08-22T13:22:10Z</dcterms:created>
  <dcterms:modified xsi:type="dcterms:W3CDTF">2023-11-02T18:21:16Z</dcterms:modified>
</cp:coreProperties>
</file>