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6589-DDC2-496A-B426-5141CD143E2B}" v="97" dt="2020-09-20T16:42:23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Aggarwal" userId="cf34c227953fdd9e" providerId="LiveId" clId="{6D936589-DDC2-496A-B426-5141CD143E2B}"/>
    <pc:docChg chg="undo redo custSel mod addSld delSld modSld">
      <pc:chgData name="Sarthak Aggarwal" userId="cf34c227953fdd9e" providerId="LiveId" clId="{6D936589-DDC2-496A-B426-5141CD143E2B}" dt="2020-09-20T16:52:02.870" v="3678" actId="1076"/>
      <pc:docMkLst>
        <pc:docMk/>
      </pc:docMkLst>
      <pc:sldChg chg="addSp delSp modSp mod setClrOvrMap">
        <pc:chgData name="Sarthak Aggarwal" userId="cf34c227953fdd9e" providerId="LiveId" clId="{6D936589-DDC2-496A-B426-5141CD143E2B}" dt="2020-09-20T15:15:43.097" v="160" actId="27636"/>
        <pc:sldMkLst>
          <pc:docMk/>
          <pc:sldMk cId="3522626042" sldId="257"/>
        </pc:sldMkLst>
        <pc:spChg chg="mod">
          <ac:chgData name="Sarthak Aggarwal" userId="cf34c227953fdd9e" providerId="LiveId" clId="{6D936589-DDC2-496A-B426-5141CD143E2B}" dt="2020-09-20T15:15:33.349" v="158" actId="255"/>
          <ac:spMkLst>
            <pc:docMk/>
            <pc:sldMk cId="3522626042" sldId="257"/>
            <ac:spMk id="4" creationId="{5CE7C1EE-77BE-4BDD-A70E-74D61B3FAB93}"/>
          </ac:spMkLst>
        </pc:spChg>
        <pc:spChg chg="mod">
          <ac:chgData name="Sarthak Aggarwal" userId="cf34c227953fdd9e" providerId="LiveId" clId="{6D936589-DDC2-496A-B426-5141CD143E2B}" dt="2020-09-20T15:15:43.097" v="160" actId="27636"/>
          <ac:spMkLst>
            <pc:docMk/>
            <pc:sldMk cId="3522626042" sldId="257"/>
            <ac:spMk id="5" creationId="{ECA1D77C-1837-4D59-A0C8-C0E6C4ABE8D7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30" creationId="{26CE109B-4241-4CF1-B587-868774BB4464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41" creationId="{22A397E7-BF60-45B2-84C7-B074B76C37A7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43" creationId="{890DEF05-784E-4B61-89E4-04C4ECF4E5A0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50" creationId="{2F4D5922-434B-4829-B93E-02DC38A29519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52" creationId="{F35FBA24-5C01-4635-A984-1DB6E340B052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62" creationId="{5819102A-0400-4C1F-8614-973F5262EF56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70" creationId="{CF1485CA-41D2-421F-B28D-15EF845D5FE6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87" creationId="{0DE6A193-4755-479A-BC6F-A7EBCA73BE1A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89" creationId="{5A55B759-31A7-423C-9BC2-A8BC09FE98B9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91" creationId="{F78796AF-79A0-47AC-BEFD-BFFC00F968C4}"/>
          </ac:spMkLst>
        </pc:spChg>
        <pc:spChg chg="add del">
          <ac:chgData name="Sarthak Aggarwal" userId="cf34c227953fdd9e" providerId="LiveId" clId="{6D936589-DDC2-496A-B426-5141CD143E2B}" dt="2020-09-20T15:12:28.466" v="107" actId="26606"/>
          <ac:spMkLst>
            <pc:docMk/>
            <pc:sldMk cId="3522626042" sldId="257"/>
            <ac:spMk id="96" creationId="{75F4D120-3921-42A8-A063-46B023CB0CDA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7" creationId="{82455043-5CFD-4790-A30C-152D3B6945A5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8" creationId="{08648C95-1EC5-40D8-8D96-3DC3D112AEDC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9" creationId="{D790CBA0-32A4-48C6-8140-9148B3A0DA20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16" creationId="{909F982E-B4F0-4CF1-9698-0CA793629509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0" creationId="{0DE6A193-4755-479A-BC6F-A7EBCA73BE1A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1" creationId="{5A55B759-31A7-423C-9BC2-A8BC09FE98B9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2" creationId="{F78796AF-79A0-47AC-BEFD-BFFC00F968C4}"/>
          </ac:spMkLst>
        </pc:spChg>
        <pc:spChg chg="add del">
          <ac:chgData name="Sarthak Aggarwal" userId="cf34c227953fdd9e" providerId="LiveId" clId="{6D936589-DDC2-496A-B426-5141CD143E2B}" dt="2020-09-20T15:12:35.223" v="113" actId="26606"/>
          <ac:spMkLst>
            <pc:docMk/>
            <pc:sldMk cId="3522626042" sldId="257"/>
            <ac:spMk id="134" creationId="{D928DD85-BB99-450D-A702-2683E0296282}"/>
          </ac:spMkLst>
        </pc:spChg>
        <pc:spChg chg="add del">
          <ac:chgData name="Sarthak Aggarwal" userId="cf34c227953fdd9e" providerId="LiveId" clId="{6D936589-DDC2-496A-B426-5141CD143E2B}" dt="2020-09-20T15:12:35.223" v="113" actId="26606"/>
          <ac:spMkLst>
            <pc:docMk/>
            <pc:sldMk cId="3522626042" sldId="257"/>
            <ac:spMk id="135" creationId="{240E5BD2-4019-4012-A1AA-628900E659E9}"/>
          </ac:spMkLst>
        </pc:s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32" creationId="{DD107650-C271-404F-98D8-BB8E7E030643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54" creationId="{D89A5114-55F8-4976-BBE9-EB03D131439D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64" creationId="{EA8FBDFC-CF2A-4A9A-88B1-15D45D68BC88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72" creationId="{04ED96A1-E6CA-493F-8610-6B8B7A28E3EB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78" creationId="{8D2BC472-0671-410F-BA77-E46AA6210635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00" creationId="{B4056F06-1067-40CC-8153-8A04EA0AB769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10" creationId="{010134DF-195E-4609-BE91-D38A8334E4E9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18" creationId="{E5A6FD1C-ABC0-436A-9073-E0EED7D8906D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24" creationId="{38AF1DD3-8D1D-4757-B035-70019593DDC3}"/>
          </ac:grpSpMkLst>
        </pc:grpChg>
        <pc:picChg chg="add mod ord">
          <ac:chgData name="Sarthak Aggarwal" userId="cf34c227953fdd9e" providerId="LiveId" clId="{6D936589-DDC2-496A-B426-5141CD143E2B}" dt="2020-09-20T15:13:04.140" v="125" actId="1076"/>
          <ac:picMkLst>
            <pc:docMk/>
            <pc:sldMk cId="3522626042" sldId="257"/>
            <ac:picMk id="11" creationId="{18A09B6C-DAB4-4902-871D-F85D28612FF4}"/>
          </ac:picMkLst>
        </pc:picChg>
        <pc:picChg chg="add del">
          <ac:chgData name="Sarthak Aggarwal" userId="cf34c227953fdd9e" providerId="LiveId" clId="{6D936589-DDC2-496A-B426-5141CD143E2B}" dt="2020-09-20T15:12:28.466" v="107" actId="26606"/>
          <ac:picMkLst>
            <pc:docMk/>
            <pc:sldMk cId="3522626042" sldId="257"/>
            <ac:picMk id="98" creationId="{9D01B3E5-85F4-41A9-A504-D5E6268DEC1D}"/>
          </ac:picMkLst>
        </pc:picChg>
        <pc:cxnChg chg="add del">
          <ac:chgData name="Sarthak Aggarwal" userId="cf34c227953fdd9e" providerId="LiveId" clId="{6D936589-DDC2-496A-B426-5141CD143E2B}" dt="2020-09-20T15:12:40.718" v="120" actId="26606"/>
          <ac:cxnSpMkLst>
            <pc:docMk/>
            <pc:sldMk cId="3522626042" sldId="257"/>
            <ac:cxnSpMk id="45" creationId="{C41BAEC7-F7B0-4224-8B18-8F74B7D87F0B}"/>
          </ac:cxnSpMkLst>
        </pc:cxnChg>
      </pc:sldChg>
      <pc:sldChg chg="modSp mod">
        <pc:chgData name="Sarthak Aggarwal" userId="cf34c227953fdd9e" providerId="LiveId" clId="{6D936589-DDC2-496A-B426-5141CD143E2B}" dt="2020-09-20T15:31:43.451" v="716" actId="20577"/>
        <pc:sldMkLst>
          <pc:docMk/>
          <pc:sldMk cId="3514414540" sldId="258"/>
        </pc:sldMkLst>
        <pc:spChg chg="mod">
          <ac:chgData name="Sarthak Aggarwal" userId="cf34c227953fdd9e" providerId="LiveId" clId="{6D936589-DDC2-496A-B426-5141CD143E2B}" dt="2020-09-20T15:31:43.451" v="716" actId="20577"/>
          <ac:spMkLst>
            <pc:docMk/>
            <pc:sldMk cId="3514414540" sldId="258"/>
            <ac:spMk id="2" creationId="{30C78857-F4BE-4694-971F-8F20B2A6B0AA}"/>
          </ac:spMkLst>
        </pc:spChg>
      </pc:sldChg>
      <pc:sldChg chg="addSp delSp modSp new del mod setBg">
        <pc:chgData name="Sarthak Aggarwal" userId="cf34c227953fdd9e" providerId="LiveId" clId="{6D936589-DDC2-496A-B426-5141CD143E2B}" dt="2020-09-20T15:17:09.577" v="171" actId="47"/>
        <pc:sldMkLst>
          <pc:docMk/>
          <pc:sldMk cId="516086929" sldId="259"/>
        </pc:sldMkLst>
        <pc:spChg chg="mod">
          <ac:chgData name="Sarthak Aggarwal" userId="cf34c227953fdd9e" providerId="LiveId" clId="{6D936589-DDC2-496A-B426-5141CD143E2B}" dt="2020-09-20T15:15:00.158" v="154" actId="1076"/>
          <ac:spMkLst>
            <pc:docMk/>
            <pc:sldMk cId="516086929" sldId="259"/>
            <ac:spMk id="2" creationId="{4BB40ED2-50E4-4EC4-ABBB-A4D0D21D2F85}"/>
          </ac:spMkLst>
        </pc:spChg>
        <pc:spChg chg="mod">
          <ac:chgData name="Sarthak Aggarwal" userId="cf34c227953fdd9e" providerId="LiveId" clId="{6D936589-DDC2-496A-B426-5141CD143E2B}" dt="2020-09-20T15:15:06.140" v="156" actId="120"/>
          <ac:spMkLst>
            <pc:docMk/>
            <pc:sldMk cId="516086929" sldId="259"/>
            <ac:spMk id="3" creationId="{E905F6DE-1475-48FC-94FF-C10C2DF9CEFB}"/>
          </ac:spMkLst>
        </pc:spChg>
        <pc:spChg chg="add del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8" creationId="{5F18414D-1626-4996-AACB-23D3DE45B03B}"/>
          </ac:spMkLst>
        </pc:spChg>
        <pc:spChg chg="add del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0" creationId="{D84C2E9E-0B5D-4B5F-9A1F-70EBDCE39034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7" creationId="{FD4AD0ED-45F1-4AB2-8C18-7DED238A0FC1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9" creationId="{B7430622-9855-482E-98A8-1FAECC90908E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29" creationId="{73162FBC-1EE8-4355-8B2B-CB9A5B4BD576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37" creationId="{26CE109B-4241-4CF1-B587-868774BB4464}"/>
          </ac:spMkLst>
        </pc:s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21" creationId="{715C76D5-716D-420A-ABDC-55BF6D9ED2C2}"/>
          </ac:grpSpMkLst>
        </pc:gr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31" creationId="{C2940EF9-7ECF-49BA-8F14-5EBC7ADE07FD}"/>
          </ac:grpSpMkLst>
        </pc:gr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39" creationId="{DD107650-C271-404F-98D8-BB8E7E030643}"/>
          </ac:grpSpMkLst>
        </pc:grpChg>
        <pc:cxnChg chg="add del">
          <ac:chgData name="Sarthak Aggarwal" userId="cf34c227953fdd9e" providerId="LiveId" clId="{6D936589-DDC2-496A-B426-5141CD143E2B}" dt="2020-09-20T15:14:43.653" v="150" actId="26606"/>
          <ac:cxnSpMkLst>
            <pc:docMk/>
            <pc:sldMk cId="516086929" sldId="259"/>
            <ac:cxnSpMk id="12" creationId="{07A9243D-8FC3-4B36-874B-55906B03F484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1.019" v="74" actId="47"/>
        <pc:sldMkLst>
          <pc:docMk/>
          <pc:sldMk cId="847001781" sldId="259"/>
        </pc:sldMkLst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06:14.117" v="2626" actId="26606"/>
        <pc:sldMkLst>
          <pc:docMk/>
          <pc:sldMk cId="0" sldId="260"/>
        </pc:sldMkLst>
        <pc:spChg chg="mo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8" creationId="{EA67B5B4-3A24-436E-B663-1B2EBFF8A0CD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10" creationId="{987FDF89-C993-41F4-A1B8-DBAFF16008A9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12" creationId="{64E585EA-75FD-4025-8270-F66A58A15CDA}"/>
          </ac:spMkLst>
        </pc:spChg>
        <pc:spChg chg="add del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17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24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14.117" v="2626" actId="26606"/>
          <ac:picMkLst>
            <pc:docMk/>
            <pc:sldMk cId="0" sldId="260"/>
            <ac:picMk id="5" creationId="{4EB41CDB-C49A-4F2F-A77C-F03A6019DE9A}"/>
          </ac:picMkLst>
        </pc:picChg>
        <pc:cxnChg chg="add del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19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26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28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3.262" v="75" actId="47"/>
        <pc:sldMkLst>
          <pc:docMk/>
          <pc:sldMk cId="683481443" sldId="260"/>
        </pc:sldMkLst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1:44.867" v="3676" actId="255"/>
        <pc:sldMkLst>
          <pc:docMk/>
          <pc:sldMk cId="0" sldId="261"/>
        </pc:sldMkLst>
        <pc:spChg chg="mod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1:44.867" v="3676" actId="255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15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26.185" v="2630" actId="26606"/>
          <ac:picMkLst>
            <pc:docMk/>
            <pc:sldMk cId="0" sldId="261"/>
            <ac:picMk id="5" creationId="{037E562B-9325-4F9C-96D4-02FE5543AD6B}"/>
          </ac:picMkLst>
        </pc:picChg>
        <pc:cxnChg chg="add del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9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3.782" v="76" actId="47"/>
        <pc:sldMkLst>
          <pc:docMk/>
          <pc:sldMk cId="1885358896" sldId="261"/>
        </pc:sldMkLst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36:43.973" v="2714" actId="5793"/>
        <pc:sldMkLst>
          <pc:docMk/>
          <pc:sldMk cId="0" sldId="262"/>
        </pc:sldMkLst>
        <pc:spChg chg="mod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36:43.973" v="2714" actId="5793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37.430" v="2634" actId="26606"/>
          <ac:spMkLst>
            <pc:docMk/>
            <pc:sldMk cId="0" sldId="262"/>
            <ac:spMk id="8" creationId="{4E65CDE2-194C-4A17-9E3C-017E8A8970E2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5" creationId="{9AA72BD9-2C5A-4EDC-931F-5AA08EACA0F3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7" creationId="{DD3981AC-7B61-4947-BCF3-F7AA7FA385B9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9" creationId="{55D4142C-5077-457F-A6AD-3FECFDB39685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1" creationId="{7A5F0580-5EE9-419F-96EE-B6529EF6E7D0}"/>
          </ac:spMkLst>
        </pc:spChg>
        <pc:spChg chg="add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6" creationId="{E8A8EAB8-D2FF-444D-B34B-7D32F106AD0E}"/>
          </ac:spMkLst>
        </pc:spChg>
        <pc:picChg chg="add mod ord">
          <ac:chgData name="Sarthak Aggarwal" userId="cf34c227953fdd9e" providerId="LiveId" clId="{6D936589-DDC2-496A-B426-5141CD143E2B}" dt="2020-09-20T16:35:06.848" v="2696" actId="26606"/>
          <ac:picMkLst>
            <pc:docMk/>
            <pc:sldMk cId="0" sldId="262"/>
            <ac:picMk id="5" creationId="{28FAB0F3-FF50-4227-8B0D-80319ECF7D9F}"/>
          </ac:picMkLst>
        </pc:picChg>
        <pc:cxnChg chg="add del">
          <ac:chgData name="Sarthak Aggarwal" userId="cf34c227953fdd9e" providerId="LiveId" clId="{6D936589-DDC2-496A-B426-5141CD143E2B}" dt="2020-09-20T16:06:37.430" v="2634" actId="26606"/>
          <ac:cxnSpMkLst>
            <pc:docMk/>
            <pc:sldMk cId="0" sldId="262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35:06.848" v="2696" actId="26606"/>
          <ac:cxnSpMkLst>
            <pc:docMk/>
            <pc:sldMk cId="0" sldId="262"/>
            <ac:cxnSpMk id="28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5:06.848" v="2696" actId="26606"/>
          <ac:cxnSpMkLst>
            <pc:docMk/>
            <pc:sldMk cId="0" sldId="262"/>
            <ac:cxnSpMk id="30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4.105" v="77" actId="47"/>
        <pc:sldMkLst>
          <pc:docMk/>
          <pc:sldMk cId="1860928160" sldId="262"/>
        </pc:sldMkLst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2:02.870" v="3678" actId="1076"/>
        <pc:sldMkLst>
          <pc:docMk/>
          <pc:sldMk cId="0" sldId="263"/>
        </pc:sldMkLst>
        <pc:spChg chg="mod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2:02.870" v="3678" actId="107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15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50.831" v="2638" actId="26606"/>
          <ac:picMkLst>
            <pc:docMk/>
            <pc:sldMk cId="0" sldId="263"/>
            <ac:picMk id="5" creationId="{1FBFB7CD-C5A7-44C2-98F0-EAA8132C0EE6}"/>
          </ac:picMkLst>
        </pc:picChg>
        <pc:cxnChg chg="add del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9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4.470" v="78" actId="47"/>
        <pc:sldMkLst>
          <pc:docMk/>
          <pc:sldMk cId="2796444165" sldId="263"/>
        </pc:sldMkLst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43:49.361" v="2851" actId="313"/>
        <pc:sldMkLst>
          <pc:docMk/>
          <pc:sldMk cId="0" sldId="264"/>
        </pc:sldMkLst>
        <pc:spChg chg="mod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Sarthak Aggarwal" userId="cf34c227953fdd9e" providerId="LiveId" clId="{6D936589-DDC2-496A-B426-5141CD143E2B}" dt="2020-09-20T16:43:49.361" v="2851" actId="313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7:18.526" v="2642" actId="26606"/>
          <ac:spMkLst>
            <pc:docMk/>
            <pc:sldMk cId="0" sldId="264"/>
            <ac:spMk id="8" creationId="{4E65CDE2-194C-4A17-9E3C-017E8A8970E2}"/>
          </ac:spMkLst>
        </pc:spChg>
        <pc:spChg chg="add del">
          <ac:chgData name="Sarthak Aggarwal" userId="cf34c227953fdd9e" providerId="LiveId" clId="{6D936589-DDC2-496A-B426-5141CD143E2B}" dt="2020-09-20T16:07:34.794" v="2652" actId="26606"/>
          <ac:spMkLst>
            <pc:docMk/>
            <pc:sldMk cId="0" sldId="264"/>
            <ac:spMk id="15" creationId="{A7AE9375-4664-4DB2-922D-2782A6E439AC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4" creationId="{68A4132F-DEC6-4332-A00C-A11AD4519B6C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6" creationId="{64965EAE-E41A-435F-B993-07E824B6C977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8" creationId="{152F8994-E6D4-4311-9548-C3607BC43645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5" creationId="{E2D3D3F2-ABBB-4453-B1C5-1BEBF7E4DD56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6" creationId="{8161EA6B-09CA-445B-AB0D-8DF76FA92DEF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7" creationId="{D7A453D2-15D8-4403-815F-291FA16340D9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8" creationId="{B8114C98-A349-4111-A123-E8EAB86ABE30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58" creationId="{68A4132F-DEC6-4332-A00C-A11AD4519B6C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59" creationId="{64965EAE-E41A-435F-B993-07E824B6C977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60" creationId="{152F8994-E6D4-4311-9548-C3607BC43645}"/>
          </ac:spMkLst>
        </pc:spChg>
        <pc:spChg chg="add del">
          <ac:chgData name="Sarthak Aggarwal" userId="cf34c227953fdd9e" providerId="LiveId" clId="{6D936589-DDC2-496A-B426-5141CD143E2B}" dt="2020-09-20T16:07:34.764" v="2651" actId="26606"/>
          <ac:spMkLst>
            <pc:docMk/>
            <pc:sldMk cId="0" sldId="264"/>
            <ac:spMk id="62" creationId="{A7AE9375-4664-4DB2-922D-2782A6E439AC}"/>
          </ac:spMkLst>
        </pc:spChg>
        <pc:spChg chg="add del">
          <ac:chgData name="Sarthak Aggarwal" userId="cf34c227953fdd9e" providerId="LiveId" clId="{6D936589-DDC2-496A-B426-5141CD143E2B}" dt="2020-09-20T16:08:20.874" v="2663" actId="26606"/>
          <ac:spMkLst>
            <pc:docMk/>
            <pc:sldMk cId="0" sldId="264"/>
            <ac:spMk id="66" creationId="{746E2A38-ACC8-44E6-85E2-A79CBAF15174}"/>
          </ac:spMkLst>
        </pc:spChg>
        <pc:spChg chg="add del">
          <ac:chgData name="Sarthak Aggarwal" userId="cf34c227953fdd9e" providerId="LiveId" clId="{6D936589-DDC2-496A-B426-5141CD143E2B}" dt="2020-09-20T16:35:32.883" v="2697" actId="26606"/>
          <ac:spMkLst>
            <pc:docMk/>
            <pc:sldMk cId="0" sldId="264"/>
            <ac:spMk id="71" creationId="{375B19E4-0108-41C4-8DB1-11BAE0B49D9B}"/>
          </ac:spMkLst>
        </pc:spChg>
        <pc:spChg chg="add del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80" creationId="{5E52985E-2553-471E-82AA-5ED7A329890A}"/>
          </ac:spMkLst>
        </pc:spChg>
        <pc:spChg chg="add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84" creationId="{E8A8EAB8-D2FF-444D-B34B-7D32F106AD0E}"/>
          </ac:spMkLst>
        </pc:spChg>
        <pc:spChg chg="add del">
          <ac:chgData name="Sarthak Aggarwal" userId="cf34c227953fdd9e" providerId="LiveId" clId="{6D936589-DDC2-496A-B426-5141CD143E2B}" dt="2020-09-20T16:39:01.477" v="2765" actId="26606"/>
          <ac:spMkLst>
            <pc:docMk/>
            <pc:sldMk cId="0" sldId="264"/>
            <ac:spMk id="87" creationId="{E8A8EAB8-D2FF-444D-B34B-7D32F106AD0E}"/>
          </ac:spMkLst>
        </pc:s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39" creationId="{D36F9873-642F-4EB5-9636-7DE2F9F95D6B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40" creationId="{670FB431-AE18-414D-92F4-1D12D1991152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46" creationId="{8214E4A5-A0D2-42C4-8D14-D2A7E495F041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52" creationId="{AF19A774-30A5-488B-9BAF-629C6440294E}"/>
          </ac:grpSpMkLst>
        </pc:grpChg>
        <pc:graphicFrameChg chg="add del mod ord modGraphic">
          <ac:chgData name="Sarthak Aggarwal" userId="cf34c227953fdd9e" providerId="LiveId" clId="{6D936589-DDC2-496A-B426-5141CD143E2B}" dt="2020-09-20T16:39:09.472" v="2769" actId="478"/>
          <ac:graphicFrameMkLst>
            <pc:docMk/>
            <pc:sldMk cId="0" sldId="264"/>
            <ac:graphicFrameMk id="4" creationId="{40EB2DCA-1E0D-4006-BB5D-F4C357A43BCB}"/>
          </ac:graphicFrameMkLst>
        </pc:graphicFrameChg>
        <pc:graphicFrameChg chg="add del mod">
          <ac:chgData name="Sarthak Aggarwal" userId="cf34c227953fdd9e" providerId="LiveId" clId="{6D936589-DDC2-496A-B426-5141CD143E2B}" dt="2020-09-20T16:38:57.142" v="2753" actId="3680"/>
          <ac:graphicFrameMkLst>
            <pc:docMk/>
            <pc:sldMk cId="0" sldId="264"/>
            <ac:graphicFrameMk id="5" creationId="{7CA0E0F4-F5A1-40AD-9AB3-6F990AC3FB8D}"/>
          </ac:graphicFrameMkLst>
        </pc:graphicFrameChg>
        <pc:graphicFrameChg chg="add mod modGraphic">
          <ac:chgData name="Sarthak Aggarwal" userId="cf34c227953fdd9e" providerId="LiveId" clId="{6D936589-DDC2-496A-B426-5141CD143E2B}" dt="2020-09-20T16:43:44.087" v="2850" actId="14100"/>
          <ac:graphicFrameMkLst>
            <pc:docMk/>
            <pc:sldMk cId="0" sldId="264"/>
            <ac:graphicFrameMk id="7" creationId="{D4151DCF-D32D-4EEB-A181-7FA95682D6DD}"/>
          </ac:graphicFrameMkLst>
        </pc:graphicFrameChg>
        <pc:picChg chg="add mod ord">
          <ac:chgData name="Sarthak Aggarwal" userId="cf34c227953fdd9e" providerId="LiveId" clId="{6D936589-DDC2-496A-B426-5141CD143E2B}" dt="2020-09-20T16:43:06.640" v="2837" actId="14100"/>
          <ac:picMkLst>
            <pc:docMk/>
            <pc:sldMk cId="0" sldId="264"/>
            <ac:picMk id="6" creationId="{0AB4735F-F83B-489A-A97F-D49C38AAC46F}"/>
          </ac:picMkLst>
        </pc:picChg>
        <pc:cxnChg chg="add del">
          <ac:chgData name="Sarthak Aggarwal" userId="cf34c227953fdd9e" providerId="LiveId" clId="{6D936589-DDC2-496A-B426-5141CD143E2B}" dt="2020-09-20T16:07:18.526" v="2642" actId="26606"/>
          <ac:cxnSpMkLst>
            <pc:docMk/>
            <pc:sldMk cId="0" sldId="264"/>
            <ac:cxnSpMk id="10" creationId="{F2AE495E-2AAF-4BC1-87A5-331009D82896}"/>
          </ac:cxnSpMkLst>
        </pc:cxnChg>
        <pc:cxnChg chg="add del">
          <ac:chgData name="Sarthak Aggarwal" userId="cf34c227953fdd9e" providerId="LiveId" clId="{6D936589-DDC2-496A-B426-5141CD143E2B}" dt="2020-09-20T16:07:34.794" v="2652" actId="26606"/>
          <ac:cxnSpMkLst>
            <pc:docMk/>
            <pc:sldMk cId="0" sldId="264"/>
            <ac:cxnSpMk id="17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07:34.794" v="2652" actId="26606"/>
          <ac:cxnSpMkLst>
            <pc:docMk/>
            <pc:sldMk cId="0" sldId="264"/>
            <ac:cxnSpMk id="19" creationId="{B7188D9B-1674-419B-A379-D1632A7EC3A2}"/>
          </ac:cxnSpMkLst>
        </pc:cxnChg>
        <pc:cxnChg chg="add del">
          <ac:chgData name="Sarthak Aggarwal" userId="cf34c227953fdd9e" providerId="LiveId" clId="{6D936589-DDC2-496A-B426-5141CD143E2B}" dt="2020-09-20T16:07:34.764" v="2651" actId="26606"/>
          <ac:cxnSpMkLst>
            <pc:docMk/>
            <pc:sldMk cId="0" sldId="264"/>
            <ac:cxnSpMk id="63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07:34.764" v="2651" actId="26606"/>
          <ac:cxnSpMkLst>
            <pc:docMk/>
            <pc:sldMk cId="0" sldId="264"/>
            <ac:cxnSpMk id="64" creationId="{B7188D9B-1674-419B-A379-D1632A7EC3A2}"/>
          </ac:cxnSpMkLst>
        </pc:cxnChg>
        <pc:cxnChg chg="add del">
          <ac:chgData name="Sarthak Aggarwal" userId="cf34c227953fdd9e" providerId="LiveId" clId="{6D936589-DDC2-496A-B426-5141CD143E2B}" dt="2020-09-20T16:35:32.883" v="2697" actId="26606"/>
          <ac:cxnSpMkLst>
            <pc:docMk/>
            <pc:sldMk cId="0" sldId="264"/>
            <ac:cxnSpMk id="73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35:32.883" v="2697" actId="26606"/>
          <ac:cxnSpMkLst>
            <pc:docMk/>
            <pc:sldMk cId="0" sldId="264"/>
            <ac:cxnSpMk id="75" creationId="{CEA14AE1-71AB-4B18-826E-F563FF4288D6}"/>
          </ac:cxnSpMkLst>
        </pc:cxnChg>
        <pc:cxnChg chg="add del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2" creationId="{DAE3ABC6-4042-4293-A7DF-F01181363B7E}"/>
          </ac:cxnSpMkLst>
        </pc:cxnChg>
        <pc:cxnChg chg="add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5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6" creationId="{F11AD06B-AB20-4097-8606-5DA00DBACE88}"/>
          </ac:cxnSpMkLst>
        </pc:cxnChg>
        <pc:cxnChg chg="add del">
          <ac:chgData name="Sarthak Aggarwal" userId="cf34c227953fdd9e" providerId="LiveId" clId="{6D936589-DDC2-496A-B426-5141CD143E2B}" dt="2020-09-20T16:39:01.477" v="2765" actId="26606"/>
          <ac:cxnSpMkLst>
            <pc:docMk/>
            <pc:sldMk cId="0" sldId="264"/>
            <ac:cxnSpMk id="89" creationId="{EEA38897-7BA3-4408-8083-3235339C4A60}"/>
          </ac:cxnSpMkLst>
        </pc:cxnChg>
        <pc:cxnChg chg="add del">
          <ac:chgData name="Sarthak Aggarwal" userId="cf34c227953fdd9e" providerId="LiveId" clId="{6D936589-DDC2-496A-B426-5141CD143E2B}" dt="2020-09-20T16:39:01.477" v="2765" actId="26606"/>
          <ac:cxnSpMkLst>
            <pc:docMk/>
            <pc:sldMk cId="0" sldId="264"/>
            <ac:cxnSpMk id="91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5.032" v="79" actId="47"/>
        <pc:sldMkLst>
          <pc:docMk/>
          <pc:sldMk cId="2825697057" sldId="264"/>
        </pc:sldMkLst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1:30.284" v="3675" actId="947"/>
        <pc:sldMkLst>
          <pc:docMk/>
          <pc:sldMk cId="0" sldId="265"/>
        </pc:sldMkLst>
        <pc:spChg chg="mod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1:30.284" v="3675" actId="947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Sarthak Aggarwal" userId="cf34c227953fdd9e" providerId="LiveId" clId="{6D936589-DDC2-496A-B426-5141CD143E2B}" dt="2020-09-20T16:28:35.526" v="2678" actId="478"/>
          <ac:spMkLst>
            <pc:docMk/>
            <pc:sldMk cId="0" sldId="265"/>
            <ac:spMk id="6" creationId="{FB19F5CD-F617-4655-9A2A-FAC467AAAB8C}"/>
          </ac:spMkLst>
        </pc:spChg>
        <pc:spChg chg="add del mod">
          <ac:chgData name="Sarthak Aggarwal" userId="cf34c227953fdd9e" providerId="LiveId" clId="{6D936589-DDC2-496A-B426-5141CD143E2B}" dt="2020-09-20T16:28:36.214" v="2679" actId="478"/>
          <ac:spMkLst>
            <pc:docMk/>
            <pc:sldMk cId="0" sldId="265"/>
            <ac:spMk id="7" creationId="{6DFD6C21-4BBC-4D6F-B503-717821F1AC6E}"/>
          </ac:spMkLst>
        </pc:spChg>
        <pc:spChg chg="add del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8" creationId="{4E65CDE2-194C-4A17-9E3C-017E8A8970E2}"/>
          </ac:spMkLst>
        </pc:spChg>
        <pc:spChg chg="add del mod">
          <ac:chgData name="Sarthak Aggarwal" userId="cf34c227953fdd9e" providerId="LiveId" clId="{6D936589-DDC2-496A-B426-5141CD143E2B}" dt="2020-09-20T16:02:14.108" v="2375" actId="478"/>
          <ac:spMkLst>
            <pc:docMk/>
            <pc:sldMk cId="0" sldId="265"/>
            <ac:spMk id="12" creationId="{2DBCD2F1-65B7-480D-A342-D586F3D96EBB}"/>
          </ac:spMkLst>
        </pc:spChg>
        <pc:spChg chg="add del">
          <ac:chgData name="Sarthak Aggarwal" userId="cf34c227953fdd9e" providerId="LiveId" clId="{6D936589-DDC2-496A-B426-5141CD143E2B}" dt="2020-09-20T16:01:24.406" v="2331" actId="478"/>
          <ac:spMkLst>
            <pc:docMk/>
            <pc:sldMk cId="0" sldId="265"/>
            <ac:spMk id="14" creationId="{DC91DBB8-C541-4FAF-9A8F-29E6411C8E2B}"/>
          </ac:spMkLst>
        </pc:spChg>
        <pc:spChg chg="add del mod">
          <ac:chgData name="Sarthak Aggarwal" userId="cf34c227953fdd9e" providerId="LiveId" clId="{6D936589-DDC2-496A-B426-5141CD143E2B}" dt="2020-09-20T16:28:34.439" v="2677" actId="478"/>
          <ac:spMkLst>
            <pc:docMk/>
            <pc:sldMk cId="0" sldId="265"/>
            <ac:spMk id="16" creationId="{B8C955A3-B46B-4D1A-BF1F-F219F2F7DBE4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3" creationId="{9AA72BD9-2C5A-4EDC-931F-5AA08EACA0F3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5" creationId="{DD3981AC-7B61-4947-BCF3-F7AA7FA385B9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7" creationId="{55D4142C-5077-457F-A6AD-3FECFDB39685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9" creationId="{7A5F0580-5EE9-419F-96EE-B6529EF6E7D0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1" creationId="{E8A8EAB8-D2FF-444D-B34B-7D32F106AD0E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2" creationId="{9DD005C1-8C51-42D6-9BEE-B9B83849743D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3" creationId="{C61F2F60-14E3-4196-B7CE-175E46F04481}"/>
          </ac:spMkLst>
        </pc:spChg>
        <pc:spChg chg="add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35" creationId="{E8A8EAB8-D2FF-444D-B34B-7D32F106AD0E}"/>
          </ac:spMkLst>
        </pc:spChg>
        <pc:graphicFrameChg chg="add del mod modGraphic">
          <ac:chgData name="Sarthak Aggarwal" userId="cf34c227953fdd9e" providerId="LiveId" clId="{6D936589-DDC2-496A-B426-5141CD143E2B}" dt="2020-09-20T15:58:11.648" v="2160" actId="478"/>
          <ac:graphicFrameMkLst>
            <pc:docMk/>
            <pc:sldMk cId="0" sldId="265"/>
            <ac:graphicFrameMk id="4" creationId="{D3FF7A73-1EFC-4CD6-B101-12D34738A604}"/>
          </ac:graphicFrameMkLst>
        </pc:graphicFrameChg>
        <pc:graphicFrameChg chg="add del modGraphic">
          <ac:chgData name="Sarthak Aggarwal" userId="cf34c227953fdd9e" providerId="LiveId" clId="{6D936589-DDC2-496A-B426-5141CD143E2B}" dt="2020-09-20T15:58:27.331" v="2162" actId="478"/>
          <ac:graphicFrameMkLst>
            <pc:docMk/>
            <pc:sldMk cId="0" sldId="265"/>
            <ac:graphicFrameMk id="5" creationId="{74BB90DD-2C31-465F-AFA1-27B5DCEF592A}"/>
          </ac:graphicFrameMkLst>
        </pc:graphicFrameChg>
        <pc:picChg chg="add mod ord">
          <ac:chgData name="Sarthak Aggarwal" userId="cf34c227953fdd9e" providerId="LiveId" clId="{6D936589-DDC2-496A-B426-5141CD143E2B}" dt="2020-09-20T16:08:03.611" v="2662" actId="26606"/>
          <ac:picMkLst>
            <pc:docMk/>
            <pc:sldMk cId="0" sldId="265"/>
            <ac:picMk id="18" creationId="{C0E961ED-D38F-4E77-B49A-38281264997D}"/>
          </ac:picMkLst>
        </pc:picChg>
        <pc:cxnChg chg="add del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36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37" creationId="{F11AD06B-AB20-4097-8606-5DA00DBACE88}"/>
          </ac:cxnSpMkLst>
        </pc:cxnChg>
      </pc:sldChg>
      <pc:sldChg chg="add del">
        <pc:chgData name="Sarthak Aggarwal" userId="cf34c227953fdd9e" providerId="LiveId" clId="{6D936589-DDC2-496A-B426-5141CD143E2B}" dt="2020-09-20T15:13:38.512" v="138" actId="47"/>
        <pc:sldMkLst>
          <pc:docMk/>
          <pc:sldMk cId="62517752" sldId="265"/>
        </pc:sldMkLst>
      </pc:sldChg>
      <pc:sldChg chg="addSp delSp add del setBg delDesignElem">
        <pc:chgData name="Sarthak Aggarwal" userId="cf34c227953fdd9e" providerId="LiveId" clId="{6D936589-DDC2-496A-B426-5141CD143E2B}" dt="2020-09-20T15:10:28.759" v="72"/>
        <pc:sldMkLst>
          <pc:docMk/>
          <pc:sldMk cId="2249176555" sldId="265"/>
        </pc:sldMkLst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32" creationId="{DD107650-C271-404F-98D8-BB8E7E030643}"/>
          </ac:grpSpMkLst>
        </pc:grpChg>
      </pc:sldChg>
      <pc:sldChg chg="addSp delSp add del setBg delDesignElem">
        <pc:chgData name="Sarthak Aggarwal" userId="cf34c227953fdd9e" providerId="LiveId" clId="{6D936589-DDC2-496A-B426-5141CD143E2B}" dt="2020-09-20T16:04:27.890" v="2578"/>
        <pc:sldMkLst>
          <pc:docMk/>
          <pc:sldMk cId="1202019364" sldId="266"/>
        </pc:sldMkLst>
        <pc:spChg chg="add del">
          <ac:chgData name="Sarthak Aggarwal" userId="cf34c227953fdd9e" providerId="LiveId" clId="{6D936589-DDC2-496A-B426-5141CD143E2B}" dt="2020-09-20T16:04:27.890" v="2578"/>
          <ac:spMkLst>
            <pc:docMk/>
            <pc:sldMk cId="1202019364" sldId="266"/>
            <ac:spMk id="8" creationId="{4E65CDE2-194C-4A17-9E3C-017E8A8970E2}"/>
          </ac:spMkLst>
        </pc:spChg>
        <pc:cxnChg chg="add del">
          <ac:chgData name="Sarthak Aggarwal" userId="cf34c227953fdd9e" providerId="LiveId" clId="{6D936589-DDC2-496A-B426-5141CD143E2B}" dt="2020-09-20T16:04:27.890" v="2578"/>
          <ac:cxnSpMkLst>
            <pc:docMk/>
            <pc:sldMk cId="1202019364" sldId="266"/>
            <ac:cxnSpMk id="10" creationId="{F2AE495E-2AAF-4BC1-87A5-331009D82896}"/>
          </ac:cxnSpMkLst>
        </pc:cxnChg>
      </pc:sldChg>
      <pc:sldChg chg="add del">
        <pc:chgData name="Sarthak Aggarwal" userId="cf34c227953fdd9e" providerId="LiveId" clId="{6D936589-DDC2-496A-B426-5141CD143E2B}" dt="2020-09-20T15:13:39.122" v="139" actId="47"/>
        <pc:sldMkLst>
          <pc:docMk/>
          <pc:sldMk cId="1344183988" sldId="266"/>
        </pc:sldMkLst>
      </pc:sldChg>
      <pc:sldChg chg="addSp delSp add del setBg delDesignElem">
        <pc:chgData name="Sarthak Aggarwal" userId="cf34c227953fdd9e" providerId="LiveId" clId="{6D936589-DDC2-496A-B426-5141CD143E2B}" dt="2020-09-20T15:10:42.376" v="83"/>
        <pc:sldMkLst>
          <pc:docMk/>
          <pc:sldMk cId="2116220464" sldId="266"/>
        </pc:sldMkLst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32" creationId="{DD107650-C271-404F-98D8-BB8E7E030643}"/>
          </ac:grpSpMkLst>
        </pc:grpChg>
      </pc:sldChg>
      <pc:sldChg chg="addSp delSp modSp add mod">
        <pc:chgData name="Sarthak Aggarwal" userId="cf34c227953fdd9e" providerId="LiveId" clId="{6D936589-DDC2-496A-B426-5141CD143E2B}" dt="2020-09-20T16:29:24.801" v="2693" actId="962"/>
        <pc:sldMkLst>
          <pc:docMk/>
          <pc:sldMk cId="3961150785" sldId="266"/>
        </pc:sldMkLst>
        <pc:spChg chg="mod">
          <ac:chgData name="Sarthak Aggarwal" userId="cf34c227953fdd9e" providerId="LiveId" clId="{6D936589-DDC2-496A-B426-5141CD143E2B}" dt="2020-09-20T16:04:37.722" v="2605" actId="20577"/>
          <ac:spMkLst>
            <pc:docMk/>
            <pc:sldMk cId="3961150785" sldId="266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05:05.554" v="2614" actId="2711"/>
          <ac:spMkLst>
            <pc:docMk/>
            <pc:sldMk cId="3961150785" sldId="266"/>
            <ac:spMk id="3" creationId="{00000000-0000-0000-0000-000000000000}"/>
          </ac:spMkLst>
        </pc:spChg>
        <pc:spChg chg="del mod">
          <ac:chgData name="Sarthak Aggarwal" userId="cf34c227953fdd9e" providerId="LiveId" clId="{6D936589-DDC2-496A-B426-5141CD143E2B}" dt="2020-09-20T16:04:58.260" v="2610" actId="478"/>
          <ac:spMkLst>
            <pc:docMk/>
            <pc:sldMk cId="3961150785" sldId="266"/>
            <ac:spMk id="6" creationId="{FB19F5CD-F617-4655-9A2A-FAC467AAAB8C}"/>
          </ac:spMkLst>
        </pc:spChg>
        <pc:spChg chg="del">
          <ac:chgData name="Sarthak Aggarwal" userId="cf34c227953fdd9e" providerId="LiveId" clId="{6D936589-DDC2-496A-B426-5141CD143E2B}" dt="2020-09-20T16:04:59.036" v="2611" actId="478"/>
          <ac:spMkLst>
            <pc:docMk/>
            <pc:sldMk cId="3961150785" sldId="266"/>
            <ac:spMk id="7" creationId="{6DFD6C21-4BBC-4D6F-B503-717821F1AC6E}"/>
          </ac:spMkLst>
        </pc:spChg>
        <pc:spChg chg="del">
          <ac:chgData name="Sarthak Aggarwal" userId="cf34c227953fdd9e" providerId="LiveId" clId="{6D936589-DDC2-496A-B426-5141CD143E2B}" dt="2020-09-20T16:04:57.498" v="2608" actId="478"/>
          <ac:spMkLst>
            <pc:docMk/>
            <pc:sldMk cId="3961150785" sldId="266"/>
            <ac:spMk id="16" creationId="{B8C955A3-B46B-4D1A-BF1F-F219F2F7DBE4}"/>
          </ac:spMkLst>
        </pc:spChg>
        <pc:picChg chg="add mod">
          <ac:chgData name="Sarthak Aggarwal" userId="cf34c227953fdd9e" providerId="LiveId" clId="{6D936589-DDC2-496A-B426-5141CD143E2B}" dt="2020-09-20T16:29:24.801" v="2693" actId="962"/>
          <ac:picMkLst>
            <pc:docMk/>
            <pc:sldMk cId="3961150785" sldId="266"/>
            <ac:picMk id="5" creationId="{65F6DF46-FC0B-421E-811A-6FC8F8BD95C6}"/>
          </ac:picMkLst>
        </pc:picChg>
      </pc:sldChg>
      <pc:sldChg chg="addSp delSp modSp add del mod setBg setClrOvrMap">
        <pc:chgData name="Sarthak Aggarwal" userId="cf34c227953fdd9e" providerId="LiveId" clId="{6D936589-DDC2-496A-B426-5141CD143E2B}" dt="2020-09-20T16:48:23.587" v="3602" actId="20577"/>
        <pc:sldMkLst>
          <pc:docMk/>
          <pc:sldMk cId="3961150785" sldId="266"/>
        </pc:sldMkLst>
        <pc:spChg chg="mod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48:23.587" v="3602" actId="20577"/>
          <ac:spMkLst>
            <pc:docMk/>
            <pc:sldMk cId="3961150785" sldId="266"/>
            <ac:spMk id="3" creationId="{00000000-0000-0000-0000-000000000000}"/>
          </ac:spMkLst>
        </pc:spChg>
        <pc:spChg chg="del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15" creationId="{E8A8EAB8-D2FF-444D-B34B-7D32F106AD0E}"/>
          </ac:spMkLst>
        </pc:spChg>
        <pc:picChg chg="mod">
          <ac:chgData name="Sarthak Aggarwal" userId="cf34c227953fdd9e" providerId="LiveId" clId="{6D936589-DDC2-496A-B426-5141CD143E2B}" dt="2020-09-20T16:35:49.398" v="2699" actId="26606"/>
          <ac:picMkLst>
            <pc:docMk/>
            <pc:sldMk cId="3961150785" sldId="266"/>
            <ac:picMk id="5" creationId="{65F6DF46-FC0B-421E-811A-6FC8F8BD95C6}"/>
          </ac:picMkLst>
        </pc:picChg>
        <pc:cxnChg chg="del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9" creationId="{F11AD06B-AB20-4097-8606-5DA00DBACE88}"/>
          </ac:cxnSpMkLst>
        </pc:cxnChg>
      </pc:sldChg>
      <pc:sldChg chg="addSp delSp add del setBg delDesignElem">
        <pc:chgData name="Sarthak Aggarwal" userId="cf34c227953fdd9e" providerId="LiveId" clId="{6D936589-DDC2-496A-B426-5141CD143E2B}" dt="2020-09-20T15:10:42.376" v="83"/>
        <pc:sldMkLst>
          <pc:docMk/>
          <pc:sldMk cId="471650826" sldId="267"/>
        </pc:sldMkLst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32" creationId="{DD107650-C271-404F-98D8-BB8E7E030643}"/>
          </ac:grpSpMkLst>
        </pc:grpChg>
      </pc:sldChg>
      <pc:sldChg chg="addSp delSp modSp add del mod setBg setClrOvrMap">
        <pc:chgData name="Sarthak Aggarwal" userId="cf34c227953fdd9e" providerId="LiveId" clId="{6D936589-DDC2-496A-B426-5141CD143E2B}" dt="2020-09-20T16:50:59.554" v="3674" actId="255"/>
        <pc:sldMkLst>
          <pc:docMk/>
          <pc:sldMk cId="722079835" sldId="267"/>
        </pc:sldMkLst>
        <pc:spChg chg="mod ord">
          <ac:chgData name="Sarthak Aggarwal" userId="cf34c227953fdd9e" providerId="LiveId" clId="{6D936589-DDC2-496A-B426-5141CD143E2B}" dt="2020-09-20T16:50:47.514" v="3673" actId="14100"/>
          <ac:spMkLst>
            <pc:docMk/>
            <pc:sldMk cId="722079835" sldId="267"/>
            <ac:spMk id="2" creationId="{30C78857-F4BE-4694-971F-8F20B2A6B0AA}"/>
          </ac:spMkLst>
        </pc:spChg>
        <pc:spChg chg="mod ord">
          <ac:chgData name="Sarthak Aggarwal" userId="cf34c227953fdd9e" providerId="LiveId" clId="{6D936589-DDC2-496A-B426-5141CD143E2B}" dt="2020-09-20T16:50:59.554" v="3674" actId="255"/>
          <ac:spMkLst>
            <pc:docMk/>
            <pc:sldMk cId="722079835" sldId="267"/>
            <ac:spMk id="3" creationId="{94DAB0A0-C891-47F2-8BCC-A7DA076E67CD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6" creationId="{08C9B587-E65E-4B52-B37C-ABEBB6E87928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7" creationId="{0671A8AE-40A1-4631-A6B8-581AFF065482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8" creationId="{AB58EF07-17C2-48CF-ABB0-EEF1F17CB8F0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9" creationId="{AF2F604E-43BE-4DC3-B983-E071523364F8}"/>
          </ac:spMkLst>
        </pc:spChg>
        <pc:spChg chg="add del">
          <ac:chgData name="Sarthak Aggarwal" userId="cf34c227953fdd9e" providerId="LiveId" clId="{6D936589-DDC2-496A-B426-5141CD143E2B}" dt="2020-09-20T16:49:40.722" v="3658" actId="26606"/>
          <ac:spMkLst>
            <pc:docMk/>
            <pc:sldMk cId="722079835" sldId="267"/>
            <ac:spMk id="24" creationId="{71B2258F-86CA-4D4D-8270-BC05FCDEBFB3}"/>
          </ac:spMkLst>
        </pc:spChg>
        <pc:spChg chg="add del">
          <ac:chgData name="Sarthak Aggarwal" userId="cf34c227953fdd9e" providerId="LiveId" clId="{6D936589-DDC2-496A-B426-5141CD143E2B}" dt="2020-09-20T16:49:38.547" v="3655" actId="26606"/>
          <ac:spMkLst>
            <pc:docMk/>
            <pc:sldMk cId="722079835" sldId="267"/>
            <ac:spMk id="29" creationId="{71B2258F-86CA-4D4D-8270-BC05FCDEBFB3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1" creationId="{D74A4382-E3AD-430A-9A1F-DFA3E0E77A7D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2" creationId="{5A59F003-E00A-43F9-91DC-CC54E3B87466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3" creationId="{79F40191-0F44-4FD1-82CC-ACB507C14BE6}"/>
          </ac:spMkLst>
        </pc:spChg>
        <pc:spChg chg="add del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35" creationId="{6B3BAD04-E614-4C16-8360-019FCF0045AC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0" creationId="{B0354608-2C0B-45C8-8C8B-8E3ED2EF58E4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2" creationId="{A69EB637-CEDE-43AD-8B65-DDD63C08FB34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4" creationId="{CDD7DB09-290B-4A1F-BFC1-51ED7C978ED6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6" creationId="{B0FAED46-1BF7-48DB-980D-571CD2A30DC4}"/>
          </ac:spMkLst>
        </pc:spChg>
        <pc:picChg chg="mod">
          <ac:chgData name="Sarthak Aggarwal" userId="cf34c227953fdd9e" providerId="LiveId" clId="{6D936589-DDC2-496A-B426-5141CD143E2B}" dt="2020-09-20T16:50:03.255" v="3668" actId="26606"/>
          <ac:picMkLst>
            <pc:docMk/>
            <pc:sldMk cId="722079835" sldId="267"/>
            <ac:picMk id="5" creationId="{491D1B97-A435-4EC0-A93F-C906593BF136}"/>
          </ac:picMkLst>
        </pc:picChg>
      </pc:sldChg>
      <pc:sldChg chg="modSp add mod">
        <pc:chgData name="Sarthak Aggarwal" userId="cf34c227953fdd9e" providerId="LiveId" clId="{6D936589-DDC2-496A-B426-5141CD143E2B}" dt="2020-09-20T16:05:43.902" v="2622" actId="6549"/>
        <pc:sldMkLst>
          <pc:docMk/>
          <pc:sldMk cId="722079835" sldId="267"/>
        </pc:sldMkLst>
        <pc:spChg chg="mod">
          <ac:chgData name="Sarthak Aggarwal" userId="cf34c227953fdd9e" providerId="LiveId" clId="{6D936589-DDC2-496A-B426-5141CD143E2B}" dt="2020-09-20T16:05:31.427" v="2621" actId="6549"/>
          <ac:spMkLst>
            <pc:docMk/>
            <pc:sldMk cId="722079835" sldId="267"/>
            <ac:spMk id="2" creationId="{30C78857-F4BE-4694-971F-8F20B2A6B0AA}"/>
          </ac:spMkLst>
        </pc:spChg>
        <pc:spChg chg="mod">
          <ac:chgData name="Sarthak Aggarwal" userId="cf34c227953fdd9e" providerId="LiveId" clId="{6D936589-DDC2-496A-B426-5141CD143E2B}" dt="2020-09-20T16:05:43.902" v="2622" actId="6549"/>
          <ac:spMkLst>
            <pc:docMk/>
            <pc:sldMk cId="722079835" sldId="267"/>
            <ac:spMk id="3" creationId="{94DAB0A0-C891-47F2-8BCC-A7DA076E67CD}"/>
          </ac:spMkLst>
        </pc:spChg>
      </pc:sldChg>
      <pc:sldChg chg="add del">
        <pc:chgData name="Sarthak Aggarwal" userId="cf34c227953fdd9e" providerId="LiveId" clId="{6D936589-DDC2-496A-B426-5141CD143E2B}" dt="2020-09-20T15:13:39.343" v="140" actId="47"/>
        <pc:sldMkLst>
          <pc:docMk/>
          <pc:sldMk cId="824928438" sldId="267"/>
        </pc:sldMkLst>
      </pc:sldChg>
      <pc:sldChg chg="addSp delSp add del setBg delDesignElem">
        <pc:chgData name="Sarthak Aggarwal" userId="cf34c227953fdd9e" providerId="LiveId" clId="{6D936589-DDC2-496A-B426-5141CD143E2B}" dt="2020-09-20T16:05:25.194" v="2617"/>
        <pc:sldMkLst>
          <pc:docMk/>
          <pc:sldMk cId="2732472595" sldId="267"/>
        </pc:sldMkLst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6" creationId="{08C9B587-E65E-4B52-B37C-ABEBB6E87928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7" creationId="{0671A8AE-40A1-4631-A6B8-581AFF065482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8" creationId="{AB58EF07-17C2-48CF-ABB0-EEF1F17CB8F0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9" creationId="{AF2F604E-43BE-4DC3-B983-E071523364F8}"/>
          </ac:spMkLst>
        </pc:spChg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1560510009" sldId="268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39.576" v="141" actId="47"/>
        <pc:sldMkLst>
          <pc:docMk/>
          <pc:sldMk cId="2161118989" sldId="268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857720726" sldId="269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0.237" v="142" actId="47"/>
        <pc:sldMkLst>
          <pc:docMk/>
          <pc:sldMk cId="3278717908" sldId="269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2118455417" sldId="270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0.635" v="143" actId="47"/>
        <pc:sldMkLst>
          <pc:docMk/>
          <pc:sldMk cId="3811993019" sldId="270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290656337" sldId="271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1.538" v="144" actId="47"/>
        <pc:sldMkLst>
          <pc:docMk/>
          <pc:sldMk cId="4128179608" sldId="271"/>
        </pc:sldMkLst>
      </pc:sldChg>
      <pc:sldMasterChg chg="delSldLayout">
        <pc:chgData name="Sarthak Aggarwal" userId="cf34c227953fdd9e" providerId="LiveId" clId="{6D936589-DDC2-496A-B426-5141CD143E2B}" dt="2020-09-20T15:17:05.481" v="170" actId="47"/>
        <pc:sldMasterMkLst>
          <pc:docMk/>
          <pc:sldMasterMk cId="660099408" sldId="2147483648"/>
        </pc:sldMasterMkLst>
        <pc:sldLayoutChg chg="del">
          <pc:chgData name="Sarthak Aggarwal" userId="cf34c227953fdd9e" providerId="LiveId" clId="{6D936589-DDC2-496A-B426-5141CD143E2B}" dt="2020-09-20T15:17:05.481" v="170" actId="47"/>
          <pc:sldLayoutMkLst>
            <pc:docMk/>
            <pc:sldMasterMk cId="660099408" sldId="2147483648"/>
            <pc:sldLayoutMk cId="2653455793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B8F-727B-4117-BFAC-83E32281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4830D-1DE2-450D-9E7F-4350D57C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AEDB-B682-41C3-B2E6-140115E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6B38-C844-41FE-B90B-F04C9A24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AC87-C778-4741-989F-722F1E46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6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B941-0568-454A-8D44-182627D6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0D1A-3285-40C1-841E-44881D1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F436-A1FB-4965-969A-F85319DE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3BF4-2C25-4880-88F6-B127212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8CAA-BD4E-4AAA-A880-CA05B35F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A6CD9-9572-447F-A29C-70686CF4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BFE6-DB78-44FE-80B1-7E27143B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E6FE-B72A-47EA-B75A-9FD2B127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F92E-5A7F-4EF2-BEE9-82F1B5E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28F-E76D-428D-B7B9-BC661765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5CD6-9D04-4A78-B785-ACA29DF2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ECFF-A137-4E0C-9B6E-0AA92F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21F4-0B40-4620-9765-D84A6B67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CD00-1F0D-41F4-BF62-8CB441BF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B802-A91E-43F7-A199-39E7DDA0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8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C343-6DCF-41EC-A46C-B030955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6E0F-595A-4217-8EFD-CE22A8DE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4D60-55DD-42BC-A72F-0A440E44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76CA-20B8-41A6-855A-6866B118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F6B1-1FF8-4B8B-92FD-7D9A9B52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77F3-B503-4B8A-A1B4-A161FC63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A581-F80D-4E2C-B60B-7E76E1F71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B42B-CB0B-4BDA-9FC7-9BE68B3D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14779-7BA5-4A45-ABDB-C5AA03A6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6D44-5CEF-4872-951F-207BFE1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CC5E-DB9F-41D4-A5ED-30C78447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0267-9B58-40A2-B11B-DDE930D8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435A-9845-4BBD-8910-79402835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1FF8-5947-418E-9E7E-D4036157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B58D7-1964-47BD-90A1-37374E06B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91BA-DC25-4DE7-B0DD-08D97C65B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0C529-D68D-4CC6-8A46-6FB51F90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089B-2082-46C6-A530-BA9D3B0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3769D-7512-421F-A963-B23FD32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EC3A-9C6E-4326-9063-93683ABF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3DAF3-E43E-46EC-A195-D53D4F7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7D7A6-DC87-4455-AF98-DBBA338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70E73-FCCD-4BF8-826F-0809414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41546-4E04-499D-8D07-32FCE277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13527-ED2F-4B27-9DA1-B299D99A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9A240-6FA2-4C6C-8A19-6E8077E9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675-3DFA-43A6-A4D2-1FB80A2C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5E04-5011-4DB2-9754-71458D99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AEC8B-B305-4EB4-9D35-5F81785E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A291-CB79-4317-AD9A-C947425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85BCE-104B-4B3A-80F8-7BDF871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6A8B0-6C21-4524-8CBF-7719354E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3178-B49A-4D5D-BD7F-02A41D7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A45F9-12C8-4991-B11C-F6BCC5245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16B70-44D2-4529-9BA9-85332C638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D15C-4585-4C5B-8D41-90A7A82E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2183F-6090-4864-8826-493652F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D3ED-312D-4FB2-B4A5-B4E034AD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5EEA1-D54A-4C54-9B4D-B314870C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8AD0-CFD6-418C-A24F-B8655FE9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CA4-FDC4-4572-B034-7CF02D2AB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5FBC-7F01-4A08-A447-E4D4942FC249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B4DA-751A-40D7-B91D-B83EB690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C1D7-5EEF-4D0F-B8E3-A67F349C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491D1B97-A435-4EC0-A93F-C906593B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9091" r="26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78857-F4BE-4694-971F-8F20B2A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Determining 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AB0A0-C891-47F2-8BCC-A7DA076E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Sarthak Aggarwal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41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491D1B97-A435-4EC0-A93F-C906593B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78857-F4BE-4694-971F-8F20B2A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610" y="2245586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‘Alert Today – Alive Tomorrow’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AB0A0-C891-47F2-8BCC-A7DA076E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610" y="4533811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Thank You</a:t>
            </a:r>
            <a:endParaRPr lang="en-IN" sz="3200" dirty="0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7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view of a city at night&#10;&#10;Description automatically generated">
            <a:extLst>
              <a:ext uri="{FF2B5EF4-FFF2-40B4-BE49-F238E27FC236}">
                <a16:creationId xmlns:a16="http://schemas.microsoft.com/office/drawing/2014/main" id="{18A09B6C-DAB4-4902-871D-F85D28612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r="15869"/>
          <a:stretch/>
        </p:blipFill>
        <p:spPr>
          <a:xfrm>
            <a:off x="3412273" y="10"/>
            <a:ext cx="8779727" cy="68579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7C1EE-77BE-4BDD-A70E-74D61B3F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6" y="106363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D77C-1837-4D59-A0C8-C0E6C4AB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196" y="3856355"/>
            <a:ext cx="5505449" cy="257187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METHODOLOGY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CONCLUSION 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60">
                <a:solidFill>
                  <a:schemeClr val="bg1"/>
                </a:solidFill>
              </a:rPr>
              <a:t>INTRODUCTION</a:t>
            </a:r>
            <a:endParaRPr lang="en-US" sz="3800" spc="176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16162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spc="18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Question</a:t>
            </a:r>
            <a:r>
              <a:rPr lang="en-US" sz="1700" spc="18" dirty="0">
                <a:solidFill>
                  <a:schemeClr val="bg1"/>
                </a:solidFill>
              </a:rPr>
              <a:t>: </a:t>
            </a:r>
            <a:r>
              <a:rPr lang="en-US" sz="1700" spc="14" dirty="0">
                <a:solidFill>
                  <a:schemeClr val="bg1"/>
                </a:solidFill>
              </a:rPr>
              <a:t>How </a:t>
            </a:r>
            <a:r>
              <a:rPr lang="en-US" sz="1700" spc="116" dirty="0">
                <a:solidFill>
                  <a:schemeClr val="bg1"/>
                </a:solidFill>
              </a:rPr>
              <a:t>to </a:t>
            </a:r>
            <a:r>
              <a:rPr lang="en-US" sz="1700" spc="39" dirty="0">
                <a:solidFill>
                  <a:schemeClr val="bg1"/>
                </a:solidFill>
              </a:rPr>
              <a:t>determine </a:t>
            </a:r>
            <a:r>
              <a:rPr lang="en-US" sz="1700" spc="14" dirty="0">
                <a:solidFill>
                  <a:schemeClr val="bg1"/>
                </a:solidFill>
              </a:rPr>
              <a:t>accident </a:t>
            </a:r>
            <a:r>
              <a:rPr lang="en-US" sz="1700" spc="-25" dirty="0">
                <a:solidFill>
                  <a:schemeClr val="bg1"/>
                </a:solidFill>
              </a:rPr>
              <a:t>severity </a:t>
            </a:r>
            <a:r>
              <a:rPr lang="en-US" sz="1700" spc="-141" dirty="0">
                <a:solidFill>
                  <a:schemeClr val="bg1"/>
                </a:solidFill>
              </a:rPr>
              <a:t>(1 </a:t>
            </a:r>
            <a:r>
              <a:rPr lang="en-US" sz="1700" spc="46" dirty="0">
                <a:solidFill>
                  <a:schemeClr val="bg1"/>
                </a:solidFill>
              </a:rPr>
              <a:t>or</a:t>
            </a:r>
            <a:r>
              <a:rPr lang="en-US" sz="1700" spc="-369" dirty="0">
                <a:solidFill>
                  <a:schemeClr val="bg1"/>
                </a:solidFill>
              </a:rPr>
              <a:t> </a:t>
            </a:r>
            <a:r>
              <a:rPr lang="en-US" sz="1700" spc="-141" dirty="0">
                <a:solidFill>
                  <a:schemeClr val="bg1"/>
                </a:solidFill>
              </a:rPr>
              <a:t>2)  </a:t>
            </a:r>
            <a:r>
              <a:rPr lang="en-US" sz="1700" spc="-4" dirty="0">
                <a:solidFill>
                  <a:schemeClr val="bg1"/>
                </a:solidFill>
              </a:rPr>
              <a:t>based </a:t>
            </a:r>
            <a:r>
              <a:rPr lang="en-US" sz="1700" spc="46" dirty="0">
                <a:solidFill>
                  <a:schemeClr val="bg1"/>
                </a:solidFill>
              </a:rPr>
              <a:t>on </a:t>
            </a:r>
            <a:r>
              <a:rPr lang="en-US" sz="1700" spc="35" dirty="0">
                <a:solidFill>
                  <a:schemeClr val="bg1"/>
                </a:solidFill>
              </a:rPr>
              <a:t>different </a:t>
            </a:r>
            <a:r>
              <a:rPr lang="en-US" sz="1700" spc="-28" dirty="0">
                <a:solidFill>
                  <a:schemeClr val="bg1"/>
                </a:solidFill>
              </a:rPr>
              <a:t>variables </a:t>
            </a:r>
            <a:r>
              <a:rPr lang="en-US" sz="1700" spc="21" dirty="0">
                <a:solidFill>
                  <a:schemeClr val="bg1"/>
                </a:solidFill>
              </a:rPr>
              <a:t>in </a:t>
            </a:r>
            <a:r>
              <a:rPr lang="en-US" sz="1700" spc="46" dirty="0">
                <a:solidFill>
                  <a:schemeClr val="bg1"/>
                </a:solidFill>
              </a:rPr>
              <a:t>the </a:t>
            </a:r>
            <a:r>
              <a:rPr lang="en-US" sz="1700" spc="4" dirty="0">
                <a:solidFill>
                  <a:schemeClr val="bg1"/>
                </a:solidFill>
              </a:rPr>
              <a:t>dataset </a:t>
            </a:r>
            <a:r>
              <a:rPr lang="en-US" sz="1700" spc="-60" dirty="0">
                <a:solidFill>
                  <a:schemeClr val="bg1"/>
                </a:solidFill>
              </a:rPr>
              <a:t>such </a:t>
            </a:r>
            <a:r>
              <a:rPr lang="en-US" sz="1700" spc="-143" dirty="0">
                <a:solidFill>
                  <a:schemeClr val="bg1"/>
                </a:solidFill>
              </a:rPr>
              <a:t>as </a:t>
            </a:r>
            <a:r>
              <a:rPr lang="en-US" sz="1700" spc="137" dirty="0">
                <a:solidFill>
                  <a:schemeClr val="bg1"/>
                </a:solidFill>
              </a:rPr>
              <a:t> road c</a:t>
            </a:r>
            <a:r>
              <a:rPr lang="en-US" sz="1700" spc="25" dirty="0">
                <a:solidFill>
                  <a:schemeClr val="bg1"/>
                </a:solidFill>
              </a:rPr>
              <a:t>onditions, collision type, </a:t>
            </a:r>
            <a:r>
              <a:rPr lang="en-US" sz="1700" spc="-39" dirty="0">
                <a:solidFill>
                  <a:schemeClr val="bg1"/>
                </a:solidFill>
              </a:rPr>
              <a:t>weather, </a:t>
            </a:r>
            <a:r>
              <a:rPr lang="en-US" sz="1700" spc="39" dirty="0">
                <a:solidFill>
                  <a:schemeClr val="bg1"/>
                </a:solidFill>
              </a:rPr>
              <a:t>incident </a:t>
            </a:r>
            <a:r>
              <a:rPr lang="en-US" sz="1700" spc="35" dirty="0">
                <a:solidFill>
                  <a:schemeClr val="bg1"/>
                </a:solidFill>
              </a:rPr>
              <a:t>time,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-11" dirty="0">
                <a:solidFill>
                  <a:schemeClr val="bg1"/>
                </a:solidFill>
              </a:rPr>
              <a:t>vehicle  </a:t>
            </a:r>
            <a:r>
              <a:rPr lang="en-US" sz="1700" spc="7" dirty="0">
                <a:solidFill>
                  <a:schemeClr val="bg1"/>
                </a:solidFill>
              </a:rPr>
              <a:t>conditions?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spc="1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Audience:</a:t>
            </a:r>
            <a:r>
              <a:rPr lang="en-US" sz="1700" spc="14" dirty="0">
                <a:solidFill>
                  <a:schemeClr val="bg1"/>
                </a:solidFill>
              </a:rPr>
              <a:t> </a:t>
            </a:r>
            <a:r>
              <a:rPr lang="en-US" sz="1700" spc="-49" dirty="0">
                <a:solidFill>
                  <a:schemeClr val="bg1"/>
                </a:solidFill>
              </a:rPr>
              <a:t>Traffic </a:t>
            </a:r>
            <a:r>
              <a:rPr lang="en-US" sz="1700" spc="-18" dirty="0">
                <a:solidFill>
                  <a:schemeClr val="bg1"/>
                </a:solidFill>
              </a:rPr>
              <a:t>Police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35" dirty="0">
                <a:solidFill>
                  <a:schemeClr val="bg1"/>
                </a:solidFill>
              </a:rPr>
              <a:t>Marketing </a:t>
            </a:r>
            <a:r>
              <a:rPr lang="en-US" sz="1700" spc="-7" dirty="0">
                <a:solidFill>
                  <a:schemeClr val="bg1"/>
                </a:solidFill>
              </a:rPr>
              <a:t>Campaigns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241093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Goal: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spc="35" dirty="0">
                <a:solidFill>
                  <a:schemeClr val="bg1"/>
                </a:solidFill>
              </a:rPr>
              <a:t>Interpret </a:t>
            </a:r>
            <a:r>
              <a:rPr lang="en-US" sz="1700" spc="91" dirty="0">
                <a:solidFill>
                  <a:schemeClr val="bg1"/>
                </a:solidFill>
              </a:rPr>
              <a:t>&amp; </a:t>
            </a:r>
            <a:r>
              <a:rPr lang="en-US" sz="1700" spc="-42" dirty="0">
                <a:solidFill>
                  <a:schemeClr val="bg1"/>
                </a:solidFill>
              </a:rPr>
              <a:t>Analyze </a:t>
            </a:r>
            <a:r>
              <a:rPr lang="en-US" sz="1700" spc="14" dirty="0">
                <a:solidFill>
                  <a:schemeClr val="bg1"/>
                </a:solidFill>
              </a:rPr>
              <a:t>real-time </a:t>
            </a:r>
            <a:r>
              <a:rPr lang="en-US" sz="1700" spc="21" dirty="0">
                <a:solidFill>
                  <a:schemeClr val="bg1"/>
                </a:solidFill>
              </a:rPr>
              <a:t>data </a:t>
            </a:r>
            <a:r>
              <a:rPr lang="en-US" sz="1700" spc="116" dirty="0">
                <a:solidFill>
                  <a:schemeClr val="bg1"/>
                </a:solidFill>
              </a:rPr>
              <a:t>to</a:t>
            </a:r>
            <a:r>
              <a:rPr lang="en-US" sz="1700" spc="-453" dirty="0">
                <a:solidFill>
                  <a:schemeClr val="bg1"/>
                </a:solidFill>
              </a:rPr>
              <a:t> </a:t>
            </a:r>
            <a:r>
              <a:rPr lang="en-US" sz="1700" spc="4" dirty="0">
                <a:solidFill>
                  <a:schemeClr val="bg1"/>
                </a:solidFill>
              </a:rPr>
              <a:t>help devise better mitigation  strategy to reduce traffic collisions and subsequently save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4EB41CDB-C49A-4F2F-A77C-F03A6019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DATA</a:t>
            </a:r>
            <a:endParaRPr lang="en-US" sz="3800" spc="19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218770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14" dirty="0">
                <a:solidFill>
                  <a:schemeClr val="bg1"/>
                </a:solidFill>
              </a:rPr>
              <a:t>Collision </a:t>
            </a:r>
            <a:r>
              <a:rPr lang="en-US" sz="1700" spc="21" dirty="0">
                <a:solidFill>
                  <a:schemeClr val="bg1"/>
                </a:solidFill>
              </a:rPr>
              <a:t>data </a:t>
            </a:r>
            <a:r>
              <a:rPr lang="en-US" sz="1700" spc="-14" dirty="0">
                <a:solidFill>
                  <a:schemeClr val="bg1"/>
                </a:solidFill>
              </a:rPr>
              <a:t>available </a:t>
            </a:r>
            <a:r>
              <a:rPr lang="en-US" sz="1700" spc="35" dirty="0">
                <a:solidFill>
                  <a:schemeClr val="bg1"/>
                </a:solidFill>
              </a:rPr>
              <a:t>from </a:t>
            </a:r>
            <a:r>
              <a:rPr lang="en-US" sz="1700" spc="-11" dirty="0">
                <a:solidFill>
                  <a:schemeClr val="bg1"/>
                </a:solidFill>
              </a:rPr>
              <a:t>Seattle </a:t>
            </a:r>
            <a:r>
              <a:rPr lang="en-US" sz="1700" spc="39" dirty="0">
                <a:solidFill>
                  <a:schemeClr val="bg1"/>
                </a:solidFill>
              </a:rPr>
              <a:t>Department</a:t>
            </a:r>
            <a:r>
              <a:rPr lang="en-US" sz="1700" spc="-292" dirty="0">
                <a:solidFill>
                  <a:schemeClr val="bg1"/>
                </a:solidFill>
              </a:rPr>
              <a:t> </a:t>
            </a:r>
            <a:r>
              <a:rPr lang="en-US" sz="1700" spc="70" dirty="0">
                <a:solidFill>
                  <a:schemeClr val="bg1"/>
                </a:solidFill>
              </a:rPr>
              <a:t>of </a:t>
            </a:r>
            <a:r>
              <a:rPr lang="en-US" sz="1700" spc="-28" dirty="0">
                <a:solidFill>
                  <a:schemeClr val="bg1"/>
                </a:solidFill>
              </a:rPr>
              <a:t>Transport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233503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-7" dirty="0">
                <a:solidFill>
                  <a:schemeClr val="bg1"/>
                </a:solidFill>
              </a:rPr>
              <a:t>Contains </a:t>
            </a:r>
            <a:r>
              <a:rPr lang="en-US" sz="1700" spc="-95" dirty="0">
                <a:solidFill>
                  <a:schemeClr val="bg1"/>
                </a:solidFill>
              </a:rPr>
              <a:t>37 </a:t>
            </a:r>
            <a:r>
              <a:rPr lang="en-US" sz="1700" spc="32" dirty="0">
                <a:solidFill>
                  <a:schemeClr val="bg1"/>
                </a:solidFill>
              </a:rPr>
              <a:t>attributes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21" dirty="0">
                <a:solidFill>
                  <a:schemeClr val="bg1"/>
                </a:solidFill>
              </a:rPr>
              <a:t>more </a:t>
            </a:r>
            <a:r>
              <a:rPr lang="en-US" sz="1700" spc="11" dirty="0">
                <a:solidFill>
                  <a:schemeClr val="bg1"/>
                </a:solidFill>
              </a:rPr>
              <a:t>than </a:t>
            </a:r>
            <a:r>
              <a:rPr lang="en-US" sz="1700" spc="-42" dirty="0">
                <a:solidFill>
                  <a:schemeClr val="bg1"/>
                </a:solidFill>
              </a:rPr>
              <a:t>19000+</a:t>
            </a:r>
            <a:r>
              <a:rPr lang="en-US" sz="1700" spc="-316" dirty="0">
                <a:solidFill>
                  <a:schemeClr val="bg1"/>
                </a:solidFill>
              </a:rPr>
              <a:t> </a:t>
            </a:r>
            <a:r>
              <a:rPr lang="en-US" sz="1700" spc="-105" dirty="0">
                <a:solidFill>
                  <a:schemeClr val="bg1"/>
                </a:solidFill>
              </a:rPr>
              <a:t>cases  </a:t>
            </a:r>
            <a:r>
              <a:rPr lang="en-US" sz="1700" spc="56" dirty="0">
                <a:solidFill>
                  <a:schemeClr val="bg1"/>
                </a:solidFill>
              </a:rPr>
              <a:t>reported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7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339316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-39" dirty="0">
                <a:solidFill>
                  <a:schemeClr val="bg1"/>
                </a:solidFill>
              </a:rPr>
              <a:t>Timeframe covered:  </a:t>
            </a:r>
            <a:r>
              <a:rPr lang="en-US" sz="1700" spc="-95" dirty="0">
                <a:solidFill>
                  <a:schemeClr val="bg1"/>
                </a:solidFill>
              </a:rPr>
              <a:t>2004 </a:t>
            </a:r>
            <a:r>
              <a:rPr lang="en-US" sz="1700" spc="116" dirty="0">
                <a:solidFill>
                  <a:schemeClr val="bg1"/>
                </a:solidFill>
              </a:rPr>
              <a:t>to</a:t>
            </a:r>
            <a:r>
              <a:rPr lang="en-US" sz="1700" spc="-7" dirty="0">
                <a:solidFill>
                  <a:schemeClr val="bg1"/>
                </a:solidFill>
              </a:rPr>
              <a:t> </a:t>
            </a:r>
            <a:r>
              <a:rPr lang="en-US" sz="1700" spc="-95" dirty="0">
                <a:solidFill>
                  <a:schemeClr val="bg1"/>
                </a:solidFill>
              </a:rPr>
              <a:t>2020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46" dirty="0">
                <a:solidFill>
                  <a:schemeClr val="bg1"/>
                </a:solidFill>
              </a:rPr>
              <a:t>Attributes </a:t>
            </a:r>
            <a:r>
              <a:rPr lang="en-US" sz="1700" spc="25" dirty="0">
                <a:solidFill>
                  <a:schemeClr val="bg1"/>
                </a:solidFill>
              </a:rPr>
              <a:t>include </a:t>
            </a:r>
            <a:r>
              <a:rPr lang="en-US" sz="1700" spc="4" dirty="0">
                <a:solidFill>
                  <a:schemeClr val="bg1"/>
                </a:solidFill>
              </a:rPr>
              <a:t>Location, Address Type, Collision Type, I</a:t>
            </a:r>
            <a:r>
              <a:rPr lang="en-US" sz="1700" spc="28" dirty="0">
                <a:solidFill>
                  <a:schemeClr val="bg1"/>
                </a:solidFill>
              </a:rPr>
              <a:t>ncident </a:t>
            </a:r>
            <a:r>
              <a:rPr lang="en-US" sz="1700" dirty="0">
                <a:solidFill>
                  <a:schemeClr val="bg1"/>
                </a:solidFill>
              </a:rPr>
              <a:t>Time, </a:t>
            </a:r>
            <a:r>
              <a:rPr lang="en-US" sz="1700" spc="-49" dirty="0">
                <a:solidFill>
                  <a:schemeClr val="bg1"/>
                </a:solidFill>
              </a:rPr>
              <a:t>Road</a:t>
            </a:r>
            <a:r>
              <a:rPr lang="en-US" sz="1700" spc="-390" dirty="0">
                <a:solidFill>
                  <a:schemeClr val="bg1"/>
                </a:solidFill>
              </a:rPr>
              <a:t> </a:t>
            </a:r>
            <a:r>
              <a:rPr lang="en-US" sz="1700" spc="14" dirty="0">
                <a:solidFill>
                  <a:schemeClr val="bg1"/>
                </a:solidFill>
              </a:rPr>
              <a:t>,Lighting , w</a:t>
            </a:r>
            <a:r>
              <a:rPr lang="en-US" sz="1700" spc="-4" dirty="0">
                <a:solidFill>
                  <a:schemeClr val="bg1"/>
                </a:solidFill>
              </a:rPr>
              <a:t>eather </a:t>
            </a:r>
            <a:r>
              <a:rPr lang="en-US" sz="1700" spc="25" dirty="0">
                <a:solidFill>
                  <a:schemeClr val="bg1"/>
                </a:solidFill>
              </a:rPr>
              <a:t>conditions,</a:t>
            </a:r>
            <a:r>
              <a:rPr lang="en-US" sz="1700" spc="-91" dirty="0">
                <a:solidFill>
                  <a:schemeClr val="bg1"/>
                </a:solidFill>
              </a:rPr>
              <a:t> </a:t>
            </a:r>
            <a:r>
              <a:rPr lang="en-US" sz="1700" spc="11" dirty="0">
                <a:solidFill>
                  <a:schemeClr val="bg1"/>
                </a:solidFill>
              </a:rPr>
              <a:t>etc.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037E562B-9325-4F9C-96D4-02FE5543A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176">
                <a:solidFill>
                  <a:schemeClr val="bg1"/>
                </a:solidFill>
              </a:rPr>
              <a:t>METHODOLOGY</a:t>
            </a:r>
            <a:endParaRPr lang="en-US" sz="3800" spc="-295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2528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u="heavy" spc="-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en-US" sz="1700" u="heavy" spc="-4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700" u="heavy" spc="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Cleaning:</a:t>
            </a:r>
          </a:p>
          <a:p>
            <a:pPr marL="769728" lvl="1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-4" dirty="0">
                <a:solidFill>
                  <a:schemeClr val="bg1"/>
                </a:solidFill>
              </a:rPr>
              <a:t>Excluded: </a:t>
            </a:r>
            <a:r>
              <a:rPr lang="en-US" sz="1700" spc="35" dirty="0">
                <a:solidFill>
                  <a:schemeClr val="bg1"/>
                </a:solidFill>
              </a:rPr>
              <a:t>geographic </a:t>
            </a:r>
            <a:r>
              <a:rPr lang="en-US" sz="1700" spc="28" dirty="0">
                <a:solidFill>
                  <a:schemeClr val="bg1"/>
                </a:solidFill>
              </a:rPr>
              <a:t>information, drop non-numeric values, </a:t>
            </a:r>
            <a:r>
              <a:rPr lang="en-US" sz="1700" spc="42" dirty="0">
                <a:solidFill>
                  <a:schemeClr val="bg1"/>
                </a:solidFill>
              </a:rPr>
              <a:t>empty </a:t>
            </a:r>
            <a:r>
              <a:rPr lang="en-US" sz="1700" spc="-14" dirty="0">
                <a:solidFill>
                  <a:schemeClr val="bg1"/>
                </a:solidFill>
              </a:rPr>
              <a:t>columns and nominal data which didn’t seem to impact the severity</a:t>
            </a:r>
            <a:endParaRPr lang="en-US" sz="1700" spc="18" dirty="0">
              <a:solidFill>
                <a:schemeClr val="bg1"/>
              </a:solidFill>
            </a:endParaRPr>
          </a:p>
          <a:p>
            <a:pPr marL="769728" lvl="1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18" dirty="0">
                <a:solidFill>
                  <a:schemeClr val="bg1"/>
                </a:solidFill>
              </a:rPr>
              <a:t>Included: </a:t>
            </a:r>
            <a:r>
              <a:rPr lang="en-US" sz="1700" spc="-18" dirty="0">
                <a:solidFill>
                  <a:schemeClr val="bg1"/>
                </a:solidFill>
              </a:rPr>
              <a:t>Address </a:t>
            </a:r>
            <a:r>
              <a:rPr lang="en-US" sz="1700" spc="-74" dirty="0">
                <a:solidFill>
                  <a:schemeClr val="bg1"/>
                </a:solidFill>
              </a:rPr>
              <a:t>Type, </a:t>
            </a:r>
            <a:r>
              <a:rPr lang="en-US" sz="1700" spc="-35" dirty="0">
                <a:solidFill>
                  <a:schemeClr val="bg1"/>
                </a:solidFill>
              </a:rPr>
              <a:t>Weather, </a:t>
            </a:r>
            <a:r>
              <a:rPr lang="en-US" sz="1700" spc="-46" dirty="0">
                <a:solidFill>
                  <a:schemeClr val="bg1"/>
                </a:solidFill>
              </a:rPr>
              <a:t>Road</a:t>
            </a:r>
            <a:r>
              <a:rPr lang="en-US" sz="1700" spc="-105" dirty="0">
                <a:solidFill>
                  <a:schemeClr val="bg1"/>
                </a:solidFill>
              </a:rPr>
              <a:t> </a:t>
            </a:r>
            <a:r>
              <a:rPr lang="en-US" sz="1700" spc="21" dirty="0">
                <a:solidFill>
                  <a:schemeClr val="bg1"/>
                </a:solidFill>
              </a:rPr>
              <a:t>Conditions, Collision Type, </a:t>
            </a:r>
            <a:r>
              <a:rPr lang="en-US" sz="1700" spc="32" dirty="0">
                <a:solidFill>
                  <a:schemeClr val="bg1"/>
                </a:solidFill>
              </a:rPr>
              <a:t>Light </a:t>
            </a:r>
            <a:r>
              <a:rPr lang="en-US" sz="1700" spc="21" dirty="0">
                <a:solidFill>
                  <a:schemeClr val="bg1"/>
                </a:solidFill>
              </a:rPr>
              <a:t>Conditions, </a:t>
            </a:r>
            <a:r>
              <a:rPr lang="en-US" sz="1700" spc="-46" dirty="0">
                <a:solidFill>
                  <a:schemeClr val="bg1"/>
                </a:solidFill>
              </a:rPr>
              <a:t>Day </a:t>
            </a:r>
            <a:r>
              <a:rPr lang="en-US" sz="1700" spc="63" dirty="0">
                <a:solidFill>
                  <a:schemeClr val="bg1"/>
                </a:solidFill>
              </a:rPr>
              <a:t>of </a:t>
            </a:r>
            <a:r>
              <a:rPr lang="en-US" sz="1700" spc="42" dirty="0">
                <a:solidFill>
                  <a:schemeClr val="bg1"/>
                </a:solidFill>
              </a:rPr>
              <a:t>the</a:t>
            </a:r>
            <a:r>
              <a:rPr lang="en-US" sz="1700" spc="-305" dirty="0">
                <a:solidFill>
                  <a:schemeClr val="bg1"/>
                </a:solidFill>
              </a:rPr>
              <a:t> </a:t>
            </a:r>
            <a:r>
              <a:rPr lang="en-US" sz="1700" spc="-25" dirty="0">
                <a:solidFill>
                  <a:schemeClr val="bg1"/>
                </a:solidFill>
              </a:rPr>
              <a:t>Week</a:t>
            </a:r>
          </a:p>
          <a:p>
            <a:pPr marL="312528" lvl="1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tabLst>
                <a:tab pos="312081" algn="l"/>
                <a:tab pos="312528" algn="l"/>
              </a:tabLst>
            </a:pPr>
            <a:endParaRPr lang="en-US" sz="1700" spc="-25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7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r>
              <a:rPr lang="en-US" sz="1700" u="sng" spc="-14" dirty="0">
                <a:solidFill>
                  <a:schemeClr val="bg1"/>
                </a:solidFill>
              </a:rPr>
              <a:t>Data Pre-processing: </a:t>
            </a:r>
            <a:r>
              <a:rPr lang="en-US" sz="1700" dirty="0">
                <a:solidFill>
                  <a:schemeClr val="bg1"/>
                </a:solidFill>
              </a:rPr>
              <a:t>Feature scaling</a:t>
            </a:r>
          </a:p>
          <a:p>
            <a:pPr marL="312528" indent="-22860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endParaRPr lang="en-US" sz="1700" u="heavy" spc="-4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369678" indent="-28575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u="heavy" spc="-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en-US" sz="1700" u="heavy" spc="-4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700" u="heavy" spc="-1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Preparation:</a:t>
            </a:r>
            <a:endParaRPr lang="en-US" sz="1700" u="heavy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769728" lvl="1" indent="-22860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42" dirty="0">
                <a:solidFill>
                  <a:schemeClr val="bg1"/>
                </a:solidFill>
              </a:rPr>
              <a:t>One </a:t>
            </a:r>
            <a:r>
              <a:rPr lang="en-US" sz="1700" spc="46" dirty="0">
                <a:solidFill>
                  <a:schemeClr val="bg1"/>
                </a:solidFill>
              </a:rPr>
              <a:t>hot-encoding </a:t>
            </a:r>
            <a:r>
              <a:rPr lang="en-US" sz="1700" spc="4" dirty="0">
                <a:solidFill>
                  <a:schemeClr val="bg1"/>
                </a:solidFill>
              </a:rPr>
              <a:t>translation </a:t>
            </a:r>
            <a:r>
              <a:rPr lang="en-US" sz="1700" spc="63" dirty="0">
                <a:solidFill>
                  <a:schemeClr val="bg1"/>
                </a:solidFill>
              </a:rPr>
              <a:t>of </a:t>
            </a:r>
            <a:r>
              <a:rPr lang="en-US" sz="1700" spc="-28" dirty="0">
                <a:solidFill>
                  <a:schemeClr val="bg1"/>
                </a:solidFill>
              </a:rPr>
              <a:t>variables </a:t>
            </a:r>
            <a:r>
              <a:rPr lang="en-US" sz="1700" spc="105" dirty="0">
                <a:solidFill>
                  <a:schemeClr val="bg1"/>
                </a:solidFill>
              </a:rPr>
              <a:t>to</a:t>
            </a:r>
            <a:r>
              <a:rPr lang="en-US" sz="1700" spc="-373" dirty="0">
                <a:solidFill>
                  <a:schemeClr val="bg1"/>
                </a:solidFill>
              </a:rPr>
              <a:t> </a:t>
            </a:r>
            <a:r>
              <a:rPr lang="en-US" sz="1700" spc="-60" dirty="0">
                <a:solidFill>
                  <a:schemeClr val="bg1"/>
                </a:solidFill>
              </a:rPr>
              <a:t>analyze </a:t>
            </a:r>
            <a:r>
              <a:rPr lang="en-US" sz="1700" spc="-4" dirty="0">
                <a:solidFill>
                  <a:schemeClr val="bg1"/>
                </a:solidFill>
              </a:rPr>
              <a:t>binary </a:t>
            </a:r>
            <a:r>
              <a:rPr lang="en-US" sz="1700" spc="32" dirty="0">
                <a:solidFill>
                  <a:schemeClr val="bg1"/>
                </a:solidFill>
              </a:rPr>
              <a:t>impact </a:t>
            </a:r>
            <a:r>
              <a:rPr lang="en-US" sz="1700" spc="11" dirty="0">
                <a:solidFill>
                  <a:schemeClr val="bg1"/>
                </a:solidFill>
              </a:rPr>
              <a:t>and </a:t>
            </a:r>
            <a:r>
              <a:rPr lang="en-US" sz="1700" spc="39" dirty="0">
                <a:solidFill>
                  <a:schemeClr val="bg1"/>
                </a:solidFill>
              </a:rPr>
              <a:t>help </a:t>
            </a:r>
            <a:r>
              <a:rPr lang="en-US" sz="1700" spc="18" dirty="0">
                <a:solidFill>
                  <a:schemeClr val="bg1"/>
                </a:solidFill>
              </a:rPr>
              <a:t>in</a:t>
            </a:r>
            <a:r>
              <a:rPr lang="en-US" sz="1700" spc="-309" dirty="0">
                <a:solidFill>
                  <a:schemeClr val="bg1"/>
                </a:solidFill>
              </a:rPr>
              <a:t> </a:t>
            </a:r>
            <a:r>
              <a:rPr lang="en-US" sz="1700" spc="-14" dirty="0">
                <a:solidFill>
                  <a:schemeClr val="bg1"/>
                </a:solidFill>
              </a:rPr>
              <a:t>classification</a:t>
            </a:r>
          </a:p>
          <a:p>
            <a:pPr marL="185715" marR="439771" indent="-228600">
              <a:lnSpc>
                <a:spcPct val="90000"/>
              </a:lnSpc>
              <a:spcBef>
                <a:spcPts val="2742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642468" algn="l"/>
                <a:tab pos="642915" algn="l"/>
              </a:tabLst>
            </a:pPr>
            <a:endParaRPr lang="en-US" sz="1700" u="sng" spc="-14" dirty="0">
              <a:solidFill>
                <a:schemeClr val="bg1"/>
              </a:solidFill>
            </a:endParaRPr>
          </a:p>
          <a:p>
            <a:pPr marL="642915" marR="439771" lvl="1" indent="-228600">
              <a:lnSpc>
                <a:spcPct val="90000"/>
              </a:lnSpc>
              <a:spcBef>
                <a:spcPts val="2742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642468" algn="l"/>
                <a:tab pos="642915" algn="l"/>
              </a:tabLst>
            </a:pPr>
            <a:endParaRPr lang="en-US" sz="1700" u="sng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28FAB0F3-FF50-4227-8B0D-80319ECF7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1" r="3678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120">
                <a:solidFill>
                  <a:schemeClr val="bg1"/>
                </a:solidFill>
              </a:rPr>
              <a:t>TECHNIQUES</a:t>
            </a:r>
            <a:endParaRPr lang="en-US" sz="3800" spc="-352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31873" y="227495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46" dirty="0">
                <a:solidFill>
                  <a:schemeClr val="bg1"/>
                </a:solidFill>
              </a:rPr>
              <a:t>Deployed </a:t>
            </a:r>
            <a:r>
              <a:rPr lang="en-US" sz="1700" spc="-18" dirty="0">
                <a:solidFill>
                  <a:schemeClr val="bg1"/>
                </a:solidFill>
              </a:rPr>
              <a:t>supervised </a:t>
            </a:r>
            <a:r>
              <a:rPr lang="en-US" sz="1700" spc="4" dirty="0">
                <a:solidFill>
                  <a:schemeClr val="bg1"/>
                </a:solidFill>
              </a:rPr>
              <a:t>Machine </a:t>
            </a:r>
            <a:r>
              <a:rPr lang="en-US" sz="1700" spc="-7" dirty="0">
                <a:solidFill>
                  <a:schemeClr val="bg1"/>
                </a:solidFill>
              </a:rPr>
              <a:t>Learning </a:t>
            </a:r>
            <a:r>
              <a:rPr lang="en-US" sz="1700" spc="21" dirty="0">
                <a:solidFill>
                  <a:schemeClr val="bg1"/>
                </a:solidFill>
              </a:rPr>
              <a:t>using Sci-kit learning and Pandas in </a:t>
            </a:r>
            <a:r>
              <a:rPr lang="en-US" sz="1700" spc="-80" dirty="0">
                <a:solidFill>
                  <a:schemeClr val="bg1"/>
                </a:solidFill>
              </a:rPr>
              <a:t>  </a:t>
            </a:r>
            <a:r>
              <a:rPr lang="en-US" sz="1700" spc="-18" dirty="0">
                <a:solidFill>
                  <a:schemeClr val="bg1"/>
                </a:solidFill>
              </a:rPr>
              <a:t>Python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-21" dirty="0">
                <a:solidFill>
                  <a:schemeClr val="bg1"/>
                </a:solidFill>
              </a:rPr>
              <a:t>K-Nearest</a:t>
            </a:r>
            <a:r>
              <a:rPr lang="en-US" sz="1700" spc="-49" dirty="0">
                <a:solidFill>
                  <a:schemeClr val="bg1"/>
                </a:solidFill>
              </a:rPr>
              <a:t> </a:t>
            </a:r>
            <a:r>
              <a:rPr lang="en-US" sz="1700" spc="39" dirty="0">
                <a:solidFill>
                  <a:schemeClr val="bg1"/>
                </a:solidFill>
              </a:rPr>
              <a:t>Neighbors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-4" dirty="0">
                <a:solidFill>
                  <a:schemeClr val="bg1"/>
                </a:solidFill>
              </a:rPr>
              <a:t>Decision</a:t>
            </a:r>
            <a:r>
              <a:rPr lang="en-US" sz="1700" spc="-49" dirty="0">
                <a:solidFill>
                  <a:schemeClr val="bg1"/>
                </a:solidFill>
              </a:rPr>
              <a:t> </a:t>
            </a:r>
            <a:r>
              <a:rPr lang="en-US" sz="1700" spc="-95" dirty="0">
                <a:solidFill>
                  <a:schemeClr val="bg1"/>
                </a:solidFill>
              </a:rPr>
              <a:t>Tree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32" dirty="0">
                <a:solidFill>
                  <a:schemeClr val="bg1"/>
                </a:solidFill>
              </a:rPr>
              <a:t>Support </a:t>
            </a:r>
            <a:r>
              <a:rPr lang="en-US" sz="1700" spc="-25" dirty="0">
                <a:solidFill>
                  <a:schemeClr val="bg1"/>
                </a:solidFill>
              </a:rPr>
              <a:t>Vector</a:t>
            </a:r>
            <a:r>
              <a:rPr lang="en-US" sz="1700" spc="-127" dirty="0">
                <a:solidFill>
                  <a:schemeClr val="bg1"/>
                </a:solidFill>
              </a:rPr>
              <a:t> </a:t>
            </a:r>
            <a:r>
              <a:rPr lang="en-US" sz="1700" spc="4" dirty="0">
                <a:solidFill>
                  <a:schemeClr val="bg1"/>
                </a:solidFill>
              </a:rPr>
              <a:t>Machine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11" dirty="0">
                <a:solidFill>
                  <a:schemeClr val="bg1"/>
                </a:solidFill>
              </a:rPr>
              <a:t>Logistic</a:t>
            </a:r>
            <a:r>
              <a:rPr lang="en-US" sz="1700" spc="-49" dirty="0">
                <a:solidFill>
                  <a:schemeClr val="bg1"/>
                </a:solidFill>
              </a:rPr>
              <a:t> Regression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1FBFB7CD-C5A7-44C2-98F0-EAA8132C0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411" dirty="0">
                <a:solidFill>
                  <a:schemeClr val="bg1"/>
                </a:solidFill>
              </a:rPr>
              <a:t>R</a:t>
            </a:r>
            <a:r>
              <a:rPr lang="en-US" sz="3800" spc="-390" dirty="0">
                <a:solidFill>
                  <a:schemeClr val="bg1"/>
                </a:solidFill>
              </a:rPr>
              <a:t>ESULTS</a:t>
            </a:r>
            <a:endParaRPr lang="en-US" sz="3800" spc="-352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31873" y="182514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spc="39" dirty="0">
                <a:solidFill>
                  <a:schemeClr val="bg1"/>
                </a:solidFill>
              </a:rPr>
              <a:t>Used 80:20 ratio for training : testing to train the model comprehensively and increase its robustness </a:t>
            </a:r>
            <a:r>
              <a:rPr lang="en-US" sz="1400" spc="46" dirty="0">
                <a:solidFill>
                  <a:schemeClr val="bg1"/>
                </a:solidFill>
              </a:rPr>
              <a:t>for </a:t>
            </a:r>
            <a:r>
              <a:rPr lang="en-US" sz="1400" spc="77" dirty="0">
                <a:solidFill>
                  <a:schemeClr val="bg1"/>
                </a:solidFill>
              </a:rPr>
              <a:t>fitting</a:t>
            </a:r>
            <a:r>
              <a:rPr lang="en-US" sz="1400" spc="-496" dirty="0">
                <a:solidFill>
                  <a:schemeClr val="bg1"/>
                </a:solidFill>
              </a:rPr>
              <a:t> </a:t>
            </a:r>
            <a:r>
              <a:rPr lang="en-US" sz="1400" spc="70" dirty="0">
                <a:solidFill>
                  <a:schemeClr val="bg1"/>
                </a:solidFill>
              </a:rPr>
              <a:t>of </a:t>
            </a:r>
            <a:r>
              <a:rPr lang="en-US" sz="1400" spc="46" dirty="0">
                <a:solidFill>
                  <a:schemeClr val="bg1"/>
                </a:solidFill>
              </a:rPr>
              <a:t>the</a:t>
            </a:r>
            <a:r>
              <a:rPr lang="en-US" sz="1400" spc="-49" dirty="0">
                <a:solidFill>
                  <a:schemeClr val="bg1"/>
                </a:solidFill>
              </a:rPr>
              <a:t> </a:t>
            </a:r>
            <a:r>
              <a:rPr lang="en-US" sz="1400" spc="-74" dirty="0">
                <a:solidFill>
                  <a:schemeClr val="bg1"/>
                </a:solidFill>
              </a:rPr>
              <a:t>analysis</a:t>
            </a:r>
          </a:p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Cross Validation done using k folds CV for K Nearest Neighbor to ensure that the overfitting or underfitting of the model doesn’t occur</a:t>
            </a:r>
          </a:p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spc="-49" dirty="0">
                <a:solidFill>
                  <a:schemeClr val="bg1"/>
                </a:solidFill>
              </a:rPr>
              <a:t>Based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-56" dirty="0">
                <a:solidFill>
                  <a:schemeClr val="bg1"/>
                </a:solidFill>
              </a:rPr>
              <a:t>accuracy </a:t>
            </a:r>
            <a:r>
              <a:rPr lang="en-US" sz="1400" spc="4" dirty="0">
                <a:solidFill>
                  <a:schemeClr val="bg1"/>
                </a:solidFill>
              </a:rPr>
              <a:t>evaluation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21" dirty="0">
                <a:solidFill>
                  <a:schemeClr val="bg1"/>
                </a:solidFill>
              </a:rPr>
              <a:t>test </a:t>
            </a:r>
            <a:r>
              <a:rPr lang="en-US" sz="1400" spc="-84" dirty="0">
                <a:solidFill>
                  <a:schemeClr val="bg1"/>
                </a:solidFill>
              </a:rPr>
              <a:t>size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-4" dirty="0">
                <a:solidFill>
                  <a:schemeClr val="bg1"/>
                </a:solidFill>
              </a:rPr>
              <a:t>all</a:t>
            </a:r>
            <a:r>
              <a:rPr lang="en-US" sz="1400" spc="-369" dirty="0">
                <a:solidFill>
                  <a:schemeClr val="bg1"/>
                </a:solidFill>
              </a:rPr>
              <a:t> </a:t>
            </a:r>
            <a:r>
              <a:rPr lang="en-US" sz="1400" spc="7" dirty="0">
                <a:solidFill>
                  <a:schemeClr val="bg1"/>
                </a:solidFill>
              </a:rPr>
              <a:t>data, </a:t>
            </a:r>
            <a:r>
              <a:rPr lang="en-US" sz="1400" b="1" i="1" u="sng" spc="32" dirty="0">
                <a:solidFill>
                  <a:schemeClr val="bg1"/>
                </a:solidFill>
              </a:rPr>
              <a:t>logistic </a:t>
            </a:r>
            <a:r>
              <a:rPr lang="en-US" sz="1400" b="1" i="1" u="sng" spc="-21" dirty="0">
                <a:solidFill>
                  <a:schemeClr val="bg1"/>
                </a:solidFill>
              </a:rPr>
              <a:t>regression </a:t>
            </a:r>
            <a:r>
              <a:rPr lang="en-US" sz="1400" spc="-67" dirty="0">
                <a:solidFill>
                  <a:schemeClr val="bg1"/>
                </a:solidFill>
              </a:rPr>
              <a:t>seems </a:t>
            </a:r>
            <a:r>
              <a:rPr lang="en-US" sz="1400" spc="46" dirty="0">
                <a:solidFill>
                  <a:schemeClr val="bg1"/>
                </a:solidFill>
              </a:rPr>
              <a:t>the</a:t>
            </a:r>
            <a:r>
              <a:rPr lang="en-US" sz="1400" spc="-127" dirty="0">
                <a:solidFill>
                  <a:schemeClr val="bg1"/>
                </a:solidFill>
              </a:rPr>
              <a:t> </a:t>
            </a:r>
            <a:r>
              <a:rPr lang="en-US" sz="1400" b="1" i="1" u="heavy" spc="-10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fastest algorithm with 70% + accuracy</a:t>
            </a:r>
            <a:endParaRPr lang="en-US" sz="1400" dirty="0">
              <a:solidFill>
                <a:schemeClr val="bg1"/>
              </a:solidFill>
            </a:endParaRPr>
          </a:p>
          <a:p>
            <a:pPr marL="225016" marR="248236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z="1100" dirty="0">
              <a:solidFill>
                <a:schemeClr val="bg1"/>
              </a:solidFill>
            </a:endParaRPr>
          </a:p>
          <a:p>
            <a:pPr marL="453616" marR="248236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9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view of a city at night&#10;&#10;Description automatically generated">
            <a:extLst>
              <a:ext uri="{FF2B5EF4-FFF2-40B4-BE49-F238E27FC236}">
                <a16:creationId xmlns:a16="http://schemas.microsoft.com/office/drawing/2014/main" id="{0AB4735F-F83B-489A-A97F-D49C38AAC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0"/>
            <a:ext cx="5666547" cy="685799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151DCF-D32D-4EEB-A181-7FA95682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80616"/>
              </p:ext>
            </p:extLst>
          </p:nvPr>
        </p:nvGraphicFramePr>
        <p:xfrm>
          <a:off x="835564" y="4674561"/>
          <a:ext cx="5136355" cy="191659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82698">
                  <a:extLst>
                    <a:ext uri="{9D8B030D-6E8A-4147-A177-3AD203B41FA5}">
                      <a16:colId xmlns:a16="http://schemas.microsoft.com/office/drawing/2014/main" val="3776369303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2979796245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1286745093"/>
                    </a:ext>
                  </a:extLst>
                </a:gridCol>
                <a:gridCol w="1125599">
                  <a:extLst>
                    <a:ext uri="{9D8B030D-6E8A-4147-A177-3AD203B41FA5}">
                      <a16:colId xmlns:a16="http://schemas.microsoft.com/office/drawing/2014/main" val="11764708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Jaccard Index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 err="1">
                          <a:solidFill>
                            <a:schemeClr val="bg1"/>
                          </a:solidFill>
                        </a:rPr>
                        <a:t>LogLoss</a:t>
                      </a:r>
                      <a:endParaRPr lang="en-IN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8491" marR="188491" marT="106193" marB="94246" anchor="ctr"/>
                </a:tc>
                <a:extLst>
                  <a:ext uri="{0D108BD9-81ED-4DB2-BD59-A6C34878D82A}">
                    <a16:rowId xmlns:a16="http://schemas.microsoft.com/office/drawing/2014/main" val="744632658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K Nearest Neighbour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0.70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IN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val="3132549753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val="2794221898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val="3578235871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0.49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val="14828751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D</a:t>
            </a:r>
            <a:r>
              <a:rPr lang="en-US" sz="3800" spc="-60">
                <a:solidFill>
                  <a:schemeClr val="bg1"/>
                </a:solidFill>
              </a:rPr>
              <a:t>I</a:t>
            </a:r>
            <a:r>
              <a:rPr lang="en-US" sz="3800" spc="-352">
                <a:solidFill>
                  <a:schemeClr val="bg1"/>
                </a:solidFill>
              </a:rPr>
              <a:t>S</a:t>
            </a:r>
            <a:r>
              <a:rPr lang="en-US" sz="3800" spc="-60">
                <a:solidFill>
                  <a:schemeClr val="bg1"/>
                </a:solidFill>
              </a:rPr>
              <a:t>C</a:t>
            </a:r>
            <a:r>
              <a:rPr lang="en-US" sz="3800" spc="-123">
                <a:solidFill>
                  <a:schemeClr val="bg1"/>
                </a:solidFill>
              </a:rPr>
              <a:t>U</a:t>
            </a:r>
            <a:r>
              <a:rPr lang="en-US" sz="3800" spc="-352">
                <a:solidFill>
                  <a:schemeClr val="bg1"/>
                </a:solidFill>
              </a:rPr>
              <a:t>SS</a:t>
            </a:r>
            <a:r>
              <a:rPr lang="en-US" sz="3800" spc="-60">
                <a:solidFill>
                  <a:schemeClr val="bg1"/>
                </a:solidFill>
              </a:rPr>
              <a:t>I</a:t>
            </a:r>
            <a:r>
              <a:rPr lang="en-US" sz="3800" spc="176">
                <a:solidFill>
                  <a:schemeClr val="bg1"/>
                </a:solidFill>
              </a:rPr>
              <a:t>ON</a:t>
            </a:r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1"/>
            <a:ext cx="4648102" cy="403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u="heavy" spc="-8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70%+  accuracy</a:t>
            </a:r>
            <a:r>
              <a:rPr lang="en-US" spc="-80" dirty="0">
                <a:solidFill>
                  <a:schemeClr val="bg1"/>
                </a:solidFill>
              </a:rPr>
              <a:t> achieved by ML techniques in predicting severity of an accident in the future</a:t>
            </a:r>
          </a:p>
          <a:p>
            <a:pPr marL="110716" marR="3572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pc="-8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Conditions/Parameters that minimize the risk of an accident 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Dry roads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Good lighting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Sunny   weather</a:t>
            </a:r>
          </a:p>
          <a:p>
            <a:pPr marL="567916" marR="3572" lvl="1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pc="-8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Scope for further Improvement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Training on more data could allow for improving data model precision and reduce sensitivity further</a:t>
            </a:r>
          </a:p>
        </p:txBody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view of a city at night&#10;&#10;Description automatically generated">
            <a:extLst>
              <a:ext uri="{FF2B5EF4-FFF2-40B4-BE49-F238E27FC236}">
                <a16:creationId xmlns:a16="http://schemas.microsoft.com/office/drawing/2014/main" id="{C0E961ED-D38F-4E77-B49A-382812649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CONCLUSION</a:t>
            </a:r>
            <a:endParaRPr lang="en-US" sz="3800" spc="176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768779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indent="-228600">
              <a:spcBef>
                <a:spcPts val="110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Machine Learning Algorithms can help determine the severity of the accident in real-time</a:t>
            </a:r>
          </a:p>
          <a:p>
            <a:pPr marL="381000" marR="770890" indent="-228600">
              <a:spcBef>
                <a:spcPts val="2895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75%  accuracy with supervised learning based predictive model based on logistic regression </a:t>
            </a:r>
          </a:p>
          <a:p>
            <a:pPr indent="-228600">
              <a:spcBef>
                <a:spcPts val="50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pc="-100" dirty="0">
              <a:solidFill>
                <a:schemeClr val="bg1"/>
              </a:solidFill>
            </a:endParaRPr>
          </a:p>
          <a:p>
            <a:pPr marL="381000" indent="-228600"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Allows better public safety</a:t>
            </a:r>
          </a:p>
          <a:p>
            <a:pPr marL="381000" marR="5080" indent="-228600">
              <a:spcBef>
                <a:spcPts val="2900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Opportunity to improve analysis using strong, more efficient data analysis software and exploring the option of bringing geospatial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65F6DF46-FC0B-421E-811A-6FC8F8BD9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Determining Car Accident Severity</vt:lpstr>
      <vt:lpstr>Agenda</vt:lpstr>
      <vt:lpstr>INTRODUCTION</vt:lpstr>
      <vt:lpstr>DATA</vt:lpstr>
      <vt:lpstr>METHODOLOGY</vt:lpstr>
      <vt:lpstr>TECHNIQUES</vt:lpstr>
      <vt:lpstr>RESULTS</vt:lpstr>
      <vt:lpstr>DISCUSSION</vt:lpstr>
      <vt:lpstr>CONCLUSION</vt:lpstr>
      <vt:lpstr>‘Alert Today – Alive Tomorrow’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Car Accident Severity</dc:title>
  <dc:creator>Sarthak Aggarwal</dc:creator>
  <cp:lastModifiedBy>Sarthak Aggarwal</cp:lastModifiedBy>
  <cp:revision>1</cp:revision>
  <dcterms:created xsi:type="dcterms:W3CDTF">2020-09-20T16:50:03Z</dcterms:created>
  <dcterms:modified xsi:type="dcterms:W3CDTF">2020-09-20T16:52:24Z</dcterms:modified>
</cp:coreProperties>
</file>