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8232" autoAdjust="0"/>
    <p:restoredTop sz="94660"/>
  </p:normalViewPr>
  <p:slideViewPr>
    <p:cSldViewPr snapToGrid="0">
      <p:cViewPr>
        <p:scale>
          <a:sx n="75" d="100"/>
          <a:sy n="75" d="100"/>
        </p:scale>
        <p:origin x="-826" y="-36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pPr/>
              <a:t>10/27/2018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10/27/2018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10/27/2018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10/27/2018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10/27/2018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10/27/2018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10/27/2018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10/27/2018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10/27/2018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10/27/2018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10/27/2018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10/27/2018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8370" y="1518250"/>
            <a:ext cx="7366958" cy="2044460"/>
          </a:xfrm>
        </p:spPr>
        <p:txBody>
          <a:bodyPr>
            <a:normAutofit/>
          </a:bodyPr>
          <a:lstStyle/>
          <a:p>
            <a:r>
              <a:rPr lang="en-US" sz="9600" dirty="0" smtClean="0"/>
              <a:t>ARZARA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47049" y="3545456"/>
            <a:ext cx="9371160" cy="370937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 smtClean="0"/>
              <a:t>Augmented Reality  Product Testing System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340237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7174" y="818142"/>
            <a:ext cx="9037468" cy="1293028"/>
          </a:xfrm>
        </p:spPr>
        <p:txBody>
          <a:bodyPr>
            <a:normAutofit/>
          </a:bodyPr>
          <a:lstStyle/>
          <a:p>
            <a:r>
              <a:rPr lang="en-IN" sz="5400" dirty="0" smtClean="0"/>
              <a:t>PROBLEMS FACED</a:t>
            </a:r>
            <a:endParaRPr lang="en-IN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332582"/>
            <a:ext cx="10820400" cy="4024125"/>
          </a:xfrm>
        </p:spPr>
        <p:txBody>
          <a:bodyPr/>
          <a:lstStyle/>
          <a:p>
            <a:pPr>
              <a:buNone/>
            </a:pPr>
            <a:r>
              <a:rPr lang="en-IN" sz="2400" dirty="0" smtClean="0"/>
              <a:t>Thousands of Wearable units return each and every day lead to</a:t>
            </a:r>
          </a:p>
          <a:p>
            <a:pPr>
              <a:buFont typeface="Wingdings" pitchFamily="2" charset="2"/>
              <a:buChar char="v"/>
            </a:pPr>
            <a:r>
              <a:rPr lang="en-IN" dirty="0" smtClean="0"/>
              <a:t> Both economical and environmental loss</a:t>
            </a:r>
          </a:p>
          <a:p>
            <a:pPr>
              <a:buNone/>
            </a:pPr>
            <a:r>
              <a:rPr lang="en-IN" dirty="0" smtClean="0"/>
              <a:t>    - Wastage of fuel</a:t>
            </a:r>
          </a:p>
          <a:p>
            <a:pPr>
              <a:buNone/>
            </a:pPr>
            <a:r>
              <a:rPr lang="en-IN" dirty="0" smtClean="0"/>
              <a:t>	 - Packaging Costs</a:t>
            </a:r>
          </a:p>
          <a:p>
            <a:pPr>
              <a:buNone/>
            </a:pPr>
            <a:r>
              <a:rPr lang="en-IN" dirty="0" smtClean="0"/>
              <a:t>	 - Time and effort involved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/>
          </a:p>
        </p:txBody>
      </p:sp>
      <p:pic>
        <p:nvPicPr>
          <p:cNvPr id="1028" name="Picture 4" descr="Image result for flipkart logo smal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24614" y="5445684"/>
            <a:ext cx="6377769" cy="1412316"/>
          </a:xfrm>
          <a:prstGeom prst="rect">
            <a:avLst/>
          </a:prstGeom>
          <a:noFill/>
          <a:effectLst>
            <a:softEdge rad="317500"/>
          </a:effectLst>
        </p:spPr>
      </p:pic>
      <p:pic>
        <p:nvPicPr>
          <p:cNvPr id="1030" name="Picture 6" descr="Image result for paytm mall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14697" y="5438357"/>
            <a:ext cx="2133704" cy="1419643"/>
          </a:xfrm>
          <a:prstGeom prst="rect">
            <a:avLst/>
          </a:prstGeom>
          <a:noFill/>
          <a:effectLst>
            <a:softEdge rad="317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842011"/>
            <a:ext cx="8610600" cy="1293028"/>
          </a:xfrm>
        </p:spPr>
        <p:txBody>
          <a:bodyPr>
            <a:normAutofit fontScale="90000"/>
          </a:bodyPr>
          <a:lstStyle/>
          <a:p>
            <a:r>
              <a:rPr lang="en-IN" sz="4800" dirty="0" smtClean="0"/>
              <a:t>ARZARA PROVIDING SOLUTION</a:t>
            </a:r>
            <a:endParaRPr lang="en-IN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415" y="2349835"/>
            <a:ext cx="10820400" cy="4024125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IN" sz="2800" dirty="0" smtClean="0"/>
              <a:t>Users see how product would look on them</a:t>
            </a:r>
          </a:p>
          <a:p>
            <a:pPr>
              <a:buFont typeface="Wingdings" pitchFamily="2" charset="2"/>
              <a:buChar char="v"/>
            </a:pPr>
            <a:r>
              <a:rPr lang="en-IN" sz="2800" dirty="0" smtClean="0"/>
              <a:t>Enabling mirroring of 3D models</a:t>
            </a:r>
          </a:p>
          <a:p>
            <a:pPr>
              <a:buFont typeface="Wingdings" pitchFamily="2" charset="2"/>
              <a:buChar char="v"/>
            </a:pPr>
            <a:r>
              <a:rPr lang="en-IN" sz="2800" dirty="0" smtClean="0"/>
              <a:t>Platform </a:t>
            </a:r>
            <a:r>
              <a:rPr lang="en-IN" sz="2800" dirty="0" err="1" smtClean="0"/>
              <a:t>integrable</a:t>
            </a:r>
            <a:r>
              <a:rPr lang="en-IN" sz="2800" dirty="0" smtClean="0"/>
              <a:t> to existing trusted E-commerce platforms</a:t>
            </a:r>
          </a:p>
          <a:p>
            <a:pPr>
              <a:buFont typeface="Wingdings" pitchFamily="2" charset="2"/>
              <a:buChar char="v"/>
            </a:pPr>
            <a:r>
              <a:rPr lang="en-IN" sz="2800" dirty="0" smtClean="0"/>
              <a:t>3</a:t>
            </a:r>
            <a:r>
              <a:rPr lang="en-IN" sz="2800" baseline="30000" dirty="0" smtClean="0"/>
              <a:t>rd</a:t>
            </a:r>
            <a:r>
              <a:rPr lang="en-IN" sz="2800" dirty="0" smtClean="0"/>
              <a:t> party retailers reach out benefits of platform</a:t>
            </a:r>
          </a:p>
          <a:p>
            <a:pPr>
              <a:buNone/>
            </a:pPr>
            <a:endParaRPr lang="en-IN" dirty="0"/>
          </a:p>
        </p:txBody>
      </p:sp>
      <p:pic>
        <p:nvPicPr>
          <p:cNvPr id="21508" name="Picture 4" descr="Image result for unity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39200" y="4960358"/>
            <a:ext cx="3352800" cy="1897642"/>
          </a:xfrm>
          <a:prstGeom prst="rect">
            <a:avLst/>
          </a:prstGeom>
          <a:noFill/>
          <a:effectLst>
            <a:softEdge rad="635000"/>
          </a:effectLst>
        </p:spPr>
      </p:pic>
      <p:pic>
        <p:nvPicPr>
          <p:cNvPr id="21510" name="Picture 6" descr="Image result for vufori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81015" y="5171757"/>
            <a:ext cx="4400550" cy="13335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5040" y="2926080"/>
            <a:ext cx="10160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800" dirty="0" smtClean="0"/>
              <a:t>IMPLEMENTATION</a:t>
            </a:r>
            <a:endParaRPr lang="en-IN" sz="8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600" dirty="0" smtClean="0"/>
              <a:t>Salient Features</a:t>
            </a:r>
            <a:endParaRPr lang="en-IN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IN" sz="3600" dirty="0" smtClean="0"/>
              <a:t>Universal Target Audience</a:t>
            </a:r>
          </a:p>
          <a:p>
            <a:pPr>
              <a:buFont typeface="Wingdings" pitchFamily="2" charset="2"/>
              <a:buChar char="ü"/>
            </a:pPr>
            <a:r>
              <a:rPr lang="en-IN" sz="3600" dirty="0" smtClean="0"/>
              <a:t>Helps our planet Earth</a:t>
            </a:r>
          </a:p>
          <a:p>
            <a:pPr>
              <a:buFont typeface="Wingdings" pitchFamily="2" charset="2"/>
              <a:buChar char="ü"/>
            </a:pPr>
            <a:r>
              <a:rPr lang="en-IN" sz="3600" dirty="0" smtClean="0"/>
              <a:t>Robust State of the art underlying technology</a:t>
            </a:r>
          </a:p>
          <a:p>
            <a:pPr>
              <a:buFont typeface="Wingdings" pitchFamily="2" charset="2"/>
              <a:buChar char="ü"/>
            </a:pPr>
            <a:r>
              <a:rPr lang="en-IN" sz="3600" dirty="0" smtClean="0"/>
              <a:t>Uplift E-commerce platforms in many ways</a:t>
            </a:r>
            <a:endParaRPr lang="en-IN" sz="3600" dirty="0"/>
          </a:p>
        </p:txBody>
      </p:sp>
      <p:pic>
        <p:nvPicPr>
          <p:cNvPr id="22530" name="Picture 2" descr="Related imag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71280" y="4709318"/>
            <a:ext cx="2654934" cy="1991201"/>
          </a:xfrm>
          <a:prstGeom prst="rect">
            <a:avLst/>
          </a:prstGeom>
          <a:noFill/>
          <a:effectLst>
            <a:softEdge rad="317500"/>
          </a:effectLst>
        </p:spPr>
      </p:pic>
      <p:pic>
        <p:nvPicPr>
          <p:cNvPr id="22532" name="Picture 4" descr="Related imag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40880" y="4851837"/>
            <a:ext cx="2086610" cy="1681043"/>
          </a:xfrm>
          <a:prstGeom prst="rect">
            <a:avLst/>
          </a:prstGeom>
          <a:noFill/>
          <a:effectLst>
            <a:softEdge rad="1270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82880" y="611973"/>
            <a:ext cx="8610600" cy="1293028"/>
          </a:xfrm>
        </p:spPr>
        <p:txBody>
          <a:bodyPr>
            <a:normAutofit/>
          </a:bodyPr>
          <a:lstStyle/>
          <a:p>
            <a:r>
              <a:rPr lang="en-IN" sz="5400" dirty="0" smtClean="0"/>
              <a:t>TEAM MEMBERS</a:t>
            </a:r>
            <a:endParaRPr lang="en-IN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8440" y="2082801"/>
            <a:ext cx="10820400" cy="1859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3200" dirty="0" err="1" smtClean="0"/>
              <a:t>Sarthak</a:t>
            </a:r>
            <a:r>
              <a:rPr lang="en-IN" sz="3200" dirty="0" smtClean="0"/>
              <a:t> Gupta</a:t>
            </a:r>
          </a:p>
          <a:p>
            <a:pPr>
              <a:buNone/>
            </a:pPr>
            <a:r>
              <a:rPr lang="en-IN" sz="3200" dirty="0" err="1" smtClean="0"/>
              <a:t>Yugantar</a:t>
            </a:r>
            <a:r>
              <a:rPr lang="en-IN" sz="3200" dirty="0" smtClean="0"/>
              <a:t> Jain</a:t>
            </a:r>
          </a:p>
          <a:p>
            <a:pPr>
              <a:buNone/>
            </a:pPr>
            <a:r>
              <a:rPr lang="en-IN" sz="3200" dirty="0" smtClean="0"/>
              <a:t>Mahesh Gupta</a:t>
            </a:r>
          </a:p>
          <a:p>
            <a:pPr>
              <a:buNone/>
            </a:pPr>
            <a:endParaRPr lang="en-IN" sz="3200" dirty="0" smtClean="0"/>
          </a:p>
          <a:p>
            <a:pPr>
              <a:buNone/>
            </a:pPr>
            <a:endParaRPr lang="en-IN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2458720" y="4643120"/>
            <a:ext cx="8178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/>
              <a:t>Project </a:t>
            </a:r>
            <a:r>
              <a:rPr lang="en-IN" sz="3200" dirty="0" err="1" smtClean="0"/>
              <a:t>Github</a:t>
            </a:r>
            <a:r>
              <a:rPr lang="en-IN" sz="3200" dirty="0" smtClean="0"/>
              <a:t> link:-</a:t>
            </a:r>
            <a:endParaRPr lang="en-IN" sz="3200" dirty="0" smtClean="0">
              <a:solidFill>
                <a:srgbClr val="00B0F0"/>
              </a:solidFill>
            </a:endParaRPr>
          </a:p>
          <a:p>
            <a:r>
              <a:rPr lang="en-IN" sz="3200" dirty="0" smtClean="0"/>
              <a:t>https://github.com/sarthak-g/Uhack</a:t>
            </a:r>
            <a:endParaRPr lang="en-IN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75840" y="2499360"/>
            <a:ext cx="81991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600" dirty="0" smtClean="0"/>
              <a:t>THANK YOU</a:t>
            </a:r>
            <a:endParaRPr lang="en-IN" sz="9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TC104033937[[fn=Vapor Trail]]</Template>
  <TotalTime>98</TotalTime>
  <Words>101</Words>
  <Application>Microsoft Office PowerPoint</Application>
  <PresentationFormat>Custom</PresentationFormat>
  <Paragraphs>27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Vapor Trail</vt:lpstr>
      <vt:lpstr>ARZARA</vt:lpstr>
      <vt:lpstr>PROBLEMS FACED</vt:lpstr>
      <vt:lpstr>ARZARA PROVIDING SOLUTION</vt:lpstr>
      <vt:lpstr>Slide 4</vt:lpstr>
      <vt:lpstr>Salient Features</vt:lpstr>
      <vt:lpstr>TEAM MEMBERS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sarthak gupta</dc:creator>
  <cp:lastModifiedBy>sarthak gupta</cp:lastModifiedBy>
  <cp:revision>23</cp:revision>
  <dcterms:created xsi:type="dcterms:W3CDTF">2013-07-15T20:26:09Z</dcterms:created>
  <dcterms:modified xsi:type="dcterms:W3CDTF">2018-10-27T03:19:39Z</dcterms:modified>
</cp:coreProperties>
</file>