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6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emf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Traffic signs classification</a:t>
            </a:r>
            <a:endParaRPr 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-sarthak malik</a:t>
            </a:r>
            <a:endParaRPr lang="en-US"/>
          </a:p>
          <a:p>
            <a:r>
              <a:rPr lang="en-US"/>
              <a:t>GEEKSMAN AI SQUAD</a:t>
            </a:r>
            <a:endParaRPr lang="en-US"/>
          </a:p>
          <a:p>
            <a:endParaRPr lang="en-US"/>
          </a:p>
        </p:txBody>
      </p:sp>
      <p:pic>
        <p:nvPicPr>
          <p:cNvPr id="4" name="Picture 1" descr="Traffic-Symbol-Signs-and-Road-Symbol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4255" y="4376420"/>
            <a:ext cx="3253740" cy="24815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  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5" y="635"/>
            <a:ext cx="12129135" cy="6934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INTRODUCTION::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67205"/>
            <a:ext cx="8829040" cy="4629150"/>
          </a:xfrm>
        </p:spPr>
        <p:txBody>
          <a:bodyPr/>
          <a:p>
            <a:r>
              <a:rPr lang="en-US"/>
              <a:t>Machine learning (ML), a subﬁeld of artiﬁcial intelligence,has evolved out of the need to teach computers how to automatically learn a solution to a problem. In engineering this ﬁeld is referred to as pattern recognition, aptly named because the computer is extracting patterns out of data and making a decision based on the pattern identiﬁed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328160" y="0"/>
            <a:ext cx="5384800" cy="1472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665" y="4170045"/>
            <a:ext cx="3034665" cy="1795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PROJECT- TRAFFIC SIGN CLASSIFICATION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930" y="1174750"/>
            <a:ext cx="11049000" cy="4802505"/>
          </a:xfrm>
        </p:spPr>
        <p:txBody>
          <a:bodyPr/>
          <a:p>
            <a:r>
              <a:rPr lang="en-US"/>
              <a:t>I have developed a platform for exposing the drivers to machine learning techniques for traffic sign classification.With this platform I have created mainly for the drivers as well as for the driverless cars(which is our main moto).This project is able to classify between different sign symols.</a:t>
            </a:r>
            <a:endParaRPr lang="en-US"/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8690" y="4270375"/>
            <a:ext cx="3670935" cy="2134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4270375"/>
            <a:ext cx="5123815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OVERVIEW OF THE DATASET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951230" y="2057400"/>
            <a:ext cx="4874260" cy="3811905"/>
          </a:xfrm>
        </p:spPr>
        <p:txBody>
          <a:bodyPr/>
          <a:p>
            <a:endParaRPr lang="en-US"/>
          </a:p>
          <a:p>
            <a:r>
              <a:rPr lang="en-US"/>
              <a:t>I took the dataset from the https://www.kaggle.com and then precise it.</a:t>
            </a:r>
            <a:endParaRPr lang="en-US"/>
          </a:p>
          <a:p>
            <a:endParaRPr lang="en-US"/>
          </a:p>
          <a:p>
            <a:r>
              <a:rPr lang="en-US"/>
              <a:t>The dataset has 19 different categories containing 500 different images each.</a:t>
            </a:r>
            <a:endParaRPr lang="en-US"/>
          </a:p>
          <a:p>
            <a:endParaRPr lang="en-US"/>
          </a:p>
          <a:p>
            <a:r>
              <a:rPr lang="en-US"/>
              <a:t>My dataset is capable in finding 19 different sign boards.</a:t>
            </a:r>
            <a:endParaRPr lang="en-US"/>
          </a:p>
          <a:p>
            <a:endParaRPr lang="en-US"/>
          </a:p>
          <a:p>
            <a:r>
              <a:rPr lang="en-US"/>
              <a:t>The main moto is that may of us didn’t know the exact meaning of he traffic signs due to which we come in a trouble like a challan or even a big accident too.</a:t>
            </a:r>
            <a:endParaRPr lang="en-US"/>
          </a:p>
        </p:txBody>
      </p:sp>
      <p:graphicFrame>
        <p:nvGraphicFramePr>
          <p:cNvPr id="8" name="Content Placeholder 7"/>
          <p:cNvGraphicFramePr/>
          <p:nvPr>
            <p:ph idx="1"/>
          </p:nvPr>
        </p:nvGraphicFramePr>
        <p:xfrm>
          <a:off x="7152640" y="457835"/>
          <a:ext cx="3691255" cy="625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255"/>
              </a:tblGrid>
              <a:tr h="297180">
                <a:tc>
                  <a:txBody>
                    <a:bodyPr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Speed limit (20km/h)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545">
                <a:tc>
                  <a:txBody>
                    <a:bodyPr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Speed limit (30km/h)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Speed limit (50km/h)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545">
                <a:tc>
                  <a:txBody>
                    <a:bodyPr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Speed limit (60km/h)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Speed limit (70km/h)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545">
                <a:tc>
                  <a:txBody>
                    <a:bodyPr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Speed limit (80km/h)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980">
                <a:tc>
                  <a:txBody>
                    <a:bodyPr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End of speed limit (80km/h)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545">
                <a:tc>
                  <a:txBody>
                    <a:bodyPr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Speed limit (100km/h)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Speed limit (120km/h)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545">
                <a:tc>
                  <a:txBody>
                    <a:bodyPr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 passing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485">
                <a:tc>
                  <a:txBody>
                    <a:bodyPr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 passing for vechiles over 3.5 metric tons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Right-of-way at the next intersection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Priority road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Yield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545">
                <a:tc>
                  <a:txBody>
                    <a:bodyPr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Stop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 vechiles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485">
                <a:tc>
                  <a:txBody>
                    <a:bodyPr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Vechiles over 3.5 metric tons prohibited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545">
                <a:tc>
                  <a:txBody>
                    <a:bodyPr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 entry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General caution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ACCURACY: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sz="1800"/>
          </a:p>
          <a:p>
            <a:r>
              <a:rPr lang="en-US" sz="1800"/>
              <a:t>The traffic design project gives the accuracy of 99.07% by training the dataset 4 times.</a:t>
            </a:r>
            <a:endParaRPr lang="en-US" sz="1800"/>
          </a:p>
          <a:p>
            <a:r>
              <a:rPr lang="en-US" sz="1800"/>
              <a:t>The training is done by the help of resnet 50.</a:t>
            </a:r>
            <a:endParaRPr lang="en-US" sz="1800"/>
          </a:p>
        </p:txBody>
      </p:sp>
      <p:pic>
        <p:nvPicPr>
          <p:cNvPr id="5" name="Picture 3" descr="traffic sign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37260" y="2903220"/>
            <a:ext cx="5061585" cy="220599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255" y="4158615"/>
            <a:ext cx="2796540" cy="2428875"/>
          </a:xfrm>
          <a:prstGeom prst="rect">
            <a:avLst/>
          </a:prstGeom>
        </p:spPr>
      </p:pic>
      <p:sp>
        <p:nvSpPr>
          <p:cNvPr id="3" name="Content Placeholder 2"/>
          <p:cNvSpPr/>
          <p:nvPr>
            <p:ph sz="quarter" idx="4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 descr="Annotation 2020-09-02 21534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3380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85" y="1977390"/>
            <a:ext cx="7865110" cy="4212590"/>
          </a:xfrm>
        </p:spPr>
        <p:txBody>
          <a:bodyPr/>
          <a:p>
            <a:r>
              <a:rPr lang="en-US"/>
              <a:t>The experiment was successful in studying the specific effects of different influence factors and the evaluation model of guide sign recognition with a convenience sample of drivers. 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468995" y="4268470"/>
            <a:ext cx="3609975" cy="23660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BIBLIOGRAPHY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7575" y="2505075"/>
            <a:ext cx="9037955" cy="3684905"/>
          </a:xfrm>
        </p:spPr>
        <p:txBody>
          <a:bodyPr/>
          <a:p>
            <a:r>
              <a:rPr lang="en-US"/>
              <a:t>I took the dataset from the kaggle.</a:t>
            </a:r>
            <a:endParaRPr lang="en-US"/>
          </a:p>
          <a:p>
            <a:r>
              <a:rPr lang="en-US"/>
              <a:t>I thank to the GEEKSMAN AI SQUAD and our mentor Sir Trilok Kaushik for their support.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885690" y="462915"/>
            <a:ext cx="3009900" cy="9677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INTRODUCTION: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7044055" cy="3684905"/>
          </a:xfrm>
        </p:spPr>
        <p:txBody>
          <a:bodyPr/>
          <a:p>
            <a:r>
              <a:rPr lang="en-US"/>
              <a:t>NAME- SARTHAK MALIK</a:t>
            </a:r>
            <a:endParaRPr lang="en-US"/>
          </a:p>
          <a:p>
            <a:r>
              <a:rPr lang="en-US"/>
              <a:t>BRANCH- CS (ML)</a:t>
            </a:r>
            <a:endParaRPr lang="en-US"/>
          </a:p>
          <a:p>
            <a:r>
              <a:rPr lang="en-US"/>
              <a:t>Member of </a:t>
            </a:r>
            <a:r>
              <a:rPr lang="en-US">
                <a:sym typeface="+mn-ea"/>
              </a:rPr>
              <a:t>GEEKSMAN AI SQUAD</a:t>
            </a:r>
            <a:endParaRPr lang="en-US">
              <a:sym typeface="+mn-ea"/>
            </a:endParaRPr>
          </a:p>
          <a:p>
            <a:r>
              <a:rPr lang="en-US"/>
              <a:t>University- Graphic Era Deemed to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be University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2136</Words>
  <Application>WPS Presentation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Microsoft YaHei</vt:lpstr>
      <vt:lpstr>Arial Unicode MS</vt:lpstr>
      <vt:lpstr>Gear Drives</vt:lpstr>
      <vt:lpstr>Traffic signs classification</vt:lpstr>
      <vt:lpstr>INTRODUCTION::</vt:lpstr>
      <vt:lpstr>PROJECT- TRAFFIC SIGN CLASSIFICATION</vt:lpstr>
      <vt:lpstr>OVERVIEW OF THE DATASET</vt:lpstr>
      <vt:lpstr>ACCURACY:</vt:lpstr>
      <vt:lpstr>PowerPoint 演示文稿</vt:lpstr>
      <vt:lpstr>CONCLUSION</vt:lpstr>
      <vt:lpstr>BIBLIOGRAPHY</vt:lpstr>
      <vt:lpstr>INTRODUCTION: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signs classification</dc:title>
  <dc:creator/>
  <cp:lastModifiedBy>SARTHAK MALIK</cp:lastModifiedBy>
  <cp:revision>4</cp:revision>
  <dcterms:created xsi:type="dcterms:W3CDTF">2020-08-30T18:20:00Z</dcterms:created>
  <dcterms:modified xsi:type="dcterms:W3CDTF">2020-09-10T06:47:27Z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1033-11.2.0.9665</vt:lpwstr>
  </property>
</Properties>
</file>